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3" r:id="rId6"/>
    <p:sldMasterId id="2147483665" r:id="rId7"/>
    <p:sldMasterId id="2147483667" r:id="rId8"/>
    <p:sldMasterId id="2147483677" r:id="rId9"/>
  </p:sldMasterIdLst>
  <p:notesMasterIdLst>
    <p:notesMasterId r:id="rId27"/>
  </p:notesMasterIdLst>
  <p:handoutMasterIdLst>
    <p:handoutMasterId r:id="rId28"/>
  </p:handoutMasterIdLst>
  <p:sldIdLst>
    <p:sldId id="595" r:id="rId10"/>
    <p:sldId id="604" r:id="rId11"/>
    <p:sldId id="269"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603" r:id="rId25"/>
    <p:sldId id="5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8EF1D0-C0E0-6F8A-5554-AF177A04FA86}" name="Damien Wigley" initials="DW" userId="Damien Wigl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093"/>
    <a:srgbClr val="0F1D2A"/>
    <a:srgbClr val="00595C"/>
    <a:srgbClr val="33394B"/>
    <a:srgbClr val="002940"/>
    <a:srgbClr val="032C45"/>
    <a:srgbClr val="00293F"/>
    <a:srgbClr val="BDDEE5"/>
    <a:srgbClr val="45797F"/>
    <a:srgbClr val="202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2925"/>
  </p:normalViewPr>
  <p:slideViewPr>
    <p:cSldViewPr snapToGrid="0" snapToObjects="1">
      <p:cViewPr varScale="1">
        <p:scale>
          <a:sx n="87" d="100"/>
          <a:sy n="87" d="100"/>
        </p:scale>
        <p:origin x="976"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FA244-65C6-45B3-95EE-1ED1A77C14B2}" type="doc">
      <dgm:prSet loTypeId="urn:microsoft.com/office/officeart/2018/2/layout/IconVerticalSolidList" loCatId="icon" qsTypeId="urn:microsoft.com/office/officeart/2005/8/quickstyle/simple4" qsCatId="simple" csTypeId="urn:microsoft.com/office/officeart/2005/8/colors/accent1_5" csCatId="accent1" phldr="1"/>
      <dgm:spPr/>
      <dgm:t>
        <a:bodyPr/>
        <a:lstStyle/>
        <a:p>
          <a:endParaRPr lang="en-US"/>
        </a:p>
      </dgm:t>
    </dgm:pt>
    <dgm:pt modelId="{D5D6DB10-309B-42F0-9EBC-BFC7E6EEB0FD}">
      <dgm:prSet/>
      <dgm:spPr>
        <a:xfrm>
          <a:off x="484905" y="2812"/>
          <a:ext cx="7550863" cy="472091"/>
        </a:xfrm>
        <a:prstGeom prst="rect">
          <a:avLst/>
        </a:prstGeom>
      </dgm:spPr>
      <dgm:t>
        <a:bodyPr/>
        <a:lstStyle/>
        <a:p>
          <a:pPr>
            <a:lnSpc>
              <a:spcPct val="100000"/>
            </a:lnSpc>
          </a:pPr>
          <a:r>
            <a:rPr lang="en-AU" dirty="0">
              <a:solidFill>
                <a:schemeClr val="bg1"/>
              </a:solidFill>
            </a:rPr>
            <a:t>Make accurate and truthful claims</a:t>
          </a:r>
          <a:endParaRPr lang="en-US" dirty="0">
            <a:solidFill>
              <a:schemeClr val="bg1"/>
            </a:solidFill>
            <a:latin typeface="Arial"/>
            <a:ea typeface="+mn-ea"/>
            <a:cs typeface="+mn-cs"/>
          </a:endParaRPr>
        </a:p>
      </dgm:t>
    </dgm:pt>
    <dgm:pt modelId="{3713B1F5-6C84-44BF-853A-85541D2D504B}" type="parTrans" cxnId="{EEA2E9D6-9D02-49E6-9CF7-ADDDBB8E063F}">
      <dgm:prSet/>
      <dgm:spPr/>
      <dgm:t>
        <a:bodyPr/>
        <a:lstStyle/>
        <a:p>
          <a:endParaRPr lang="en-US"/>
        </a:p>
      </dgm:t>
    </dgm:pt>
    <dgm:pt modelId="{DA2BF955-D50C-4673-A349-F284993B0D87}" type="sibTrans" cxnId="{EEA2E9D6-9D02-49E6-9CF7-ADDDBB8E063F}">
      <dgm:prSet/>
      <dgm:spPr/>
      <dgm:t>
        <a:bodyPr/>
        <a:lstStyle/>
        <a:p>
          <a:endParaRPr lang="en-US"/>
        </a:p>
      </dgm:t>
    </dgm:pt>
    <dgm:pt modelId="{F357BAE0-948F-42C7-A043-CE149DE97981}">
      <dgm:prSet/>
      <dgm:spPr>
        <a:xfrm>
          <a:off x="484905" y="592926"/>
          <a:ext cx="7550863" cy="472091"/>
        </a:xfrm>
        <a:prstGeom prst="rect">
          <a:avLst/>
        </a:prstGeom>
      </dgm:spPr>
      <dgm:t>
        <a:bodyPr/>
        <a:lstStyle/>
        <a:p>
          <a:pPr>
            <a:lnSpc>
              <a:spcPct val="100000"/>
            </a:lnSpc>
          </a:pPr>
          <a:r>
            <a:rPr lang="en-AU" dirty="0">
              <a:solidFill>
                <a:schemeClr val="bg1"/>
              </a:solidFill>
            </a:rPr>
            <a:t>Have evidence to back up your claims</a:t>
          </a:r>
          <a:endParaRPr lang="en-US" dirty="0">
            <a:solidFill>
              <a:schemeClr val="bg1"/>
            </a:solidFill>
            <a:latin typeface="Arial"/>
            <a:ea typeface="+mn-ea"/>
            <a:cs typeface="+mn-cs"/>
          </a:endParaRPr>
        </a:p>
      </dgm:t>
    </dgm:pt>
    <dgm:pt modelId="{DA41F77B-8D74-4820-854B-C0E77B89563B}" type="parTrans" cxnId="{389E1655-980A-4AE5-A26D-89CDD3000636}">
      <dgm:prSet/>
      <dgm:spPr/>
      <dgm:t>
        <a:bodyPr/>
        <a:lstStyle/>
        <a:p>
          <a:endParaRPr lang="en-US"/>
        </a:p>
      </dgm:t>
    </dgm:pt>
    <dgm:pt modelId="{2DE2538F-A8DB-4935-87B9-25064123551B}" type="sibTrans" cxnId="{389E1655-980A-4AE5-A26D-89CDD3000636}">
      <dgm:prSet/>
      <dgm:spPr/>
      <dgm:t>
        <a:bodyPr/>
        <a:lstStyle/>
        <a:p>
          <a:endParaRPr lang="en-US"/>
        </a:p>
      </dgm:t>
    </dgm:pt>
    <dgm:pt modelId="{62EEA3EE-6D12-4838-925E-2DDCB38E256A}">
      <dgm:prSet/>
      <dgm:spPr>
        <a:xfrm>
          <a:off x="484905" y="1183039"/>
          <a:ext cx="7550863" cy="472091"/>
        </a:xfrm>
        <a:prstGeom prst="rect">
          <a:avLst/>
        </a:prstGeom>
      </dgm:spPr>
      <dgm:t>
        <a:bodyPr/>
        <a:lstStyle/>
        <a:p>
          <a:pPr>
            <a:lnSpc>
              <a:spcPct val="100000"/>
            </a:lnSpc>
          </a:pPr>
          <a:r>
            <a:rPr lang="en-AU" dirty="0">
              <a:solidFill>
                <a:schemeClr val="bg1"/>
              </a:solidFill>
            </a:rPr>
            <a:t>Don’t leave out or hide important information</a:t>
          </a:r>
          <a:endParaRPr lang="en-US" dirty="0">
            <a:solidFill>
              <a:schemeClr val="bg1"/>
            </a:solidFill>
            <a:latin typeface="Arial"/>
            <a:ea typeface="+mn-ea"/>
            <a:cs typeface="+mn-cs"/>
          </a:endParaRPr>
        </a:p>
      </dgm:t>
    </dgm:pt>
    <dgm:pt modelId="{DB73D4ED-A25D-438F-AEE4-CFE7D0B75BB1}" type="parTrans" cxnId="{7EE44002-70F1-493E-B6A3-94266BBF2894}">
      <dgm:prSet/>
      <dgm:spPr/>
      <dgm:t>
        <a:bodyPr/>
        <a:lstStyle/>
        <a:p>
          <a:endParaRPr lang="en-AU"/>
        </a:p>
      </dgm:t>
    </dgm:pt>
    <dgm:pt modelId="{26341D87-43D2-4521-9CF3-D231E8E54718}" type="sibTrans" cxnId="{7EE44002-70F1-493E-B6A3-94266BBF2894}">
      <dgm:prSet/>
      <dgm:spPr/>
      <dgm:t>
        <a:bodyPr/>
        <a:lstStyle/>
        <a:p>
          <a:endParaRPr lang="en-AU"/>
        </a:p>
      </dgm:t>
    </dgm:pt>
    <dgm:pt modelId="{8F1B45B0-3336-4123-B323-DC39C4BF5043}">
      <dgm:prSet/>
      <dgm:spPr>
        <a:xfrm>
          <a:off x="484905" y="1773153"/>
          <a:ext cx="7550863" cy="472091"/>
        </a:xfrm>
        <a:prstGeom prst="rect">
          <a:avLst/>
        </a:prstGeom>
      </dgm:spPr>
      <dgm:t>
        <a:bodyPr/>
        <a:lstStyle/>
        <a:p>
          <a:pPr>
            <a:lnSpc>
              <a:spcPct val="100000"/>
            </a:lnSpc>
          </a:pPr>
          <a:r>
            <a:rPr lang="en-AU" dirty="0">
              <a:solidFill>
                <a:schemeClr val="bg1"/>
              </a:solidFill>
            </a:rPr>
            <a:t>Explain any conditions or qualifications on your claims</a:t>
          </a:r>
          <a:endParaRPr lang="en-US" dirty="0">
            <a:solidFill>
              <a:schemeClr val="bg1"/>
            </a:solidFill>
            <a:latin typeface="Arial"/>
            <a:ea typeface="+mn-ea"/>
            <a:cs typeface="+mn-cs"/>
          </a:endParaRPr>
        </a:p>
      </dgm:t>
    </dgm:pt>
    <dgm:pt modelId="{42D91EC9-19D4-47EA-A649-B03C394D9513}" type="parTrans" cxnId="{0C808F8A-5884-4AFA-8BDF-3FD0BD5B0F28}">
      <dgm:prSet/>
      <dgm:spPr/>
      <dgm:t>
        <a:bodyPr/>
        <a:lstStyle/>
        <a:p>
          <a:endParaRPr lang="en-AU"/>
        </a:p>
      </dgm:t>
    </dgm:pt>
    <dgm:pt modelId="{48B6D675-FEF6-4BFB-83BA-AFA8E114118B}" type="sibTrans" cxnId="{0C808F8A-5884-4AFA-8BDF-3FD0BD5B0F28}">
      <dgm:prSet/>
      <dgm:spPr/>
      <dgm:t>
        <a:bodyPr/>
        <a:lstStyle/>
        <a:p>
          <a:endParaRPr lang="en-AU"/>
        </a:p>
      </dgm:t>
    </dgm:pt>
    <dgm:pt modelId="{B221DE23-405E-49B4-945D-04F06AD2F79C}">
      <dgm:prSet/>
      <dgm:spPr>
        <a:xfrm>
          <a:off x="484905" y="2363267"/>
          <a:ext cx="7550863" cy="472091"/>
        </a:xfrm>
        <a:prstGeom prst="rect">
          <a:avLst/>
        </a:prstGeom>
      </dgm:spPr>
      <dgm:t>
        <a:bodyPr/>
        <a:lstStyle/>
        <a:p>
          <a:pPr>
            <a:lnSpc>
              <a:spcPct val="100000"/>
            </a:lnSpc>
          </a:pPr>
          <a:r>
            <a:rPr lang="en-AU" dirty="0">
              <a:solidFill>
                <a:schemeClr val="bg1"/>
              </a:solidFill>
            </a:rPr>
            <a:t>Avoid broad and unqualified claims</a:t>
          </a:r>
          <a:endParaRPr lang="en-US" dirty="0">
            <a:solidFill>
              <a:schemeClr val="bg1"/>
            </a:solidFill>
            <a:latin typeface="Arial"/>
            <a:ea typeface="+mn-ea"/>
            <a:cs typeface="+mn-cs"/>
          </a:endParaRPr>
        </a:p>
      </dgm:t>
    </dgm:pt>
    <dgm:pt modelId="{F4882FCA-A316-4600-BDDB-6C5B743BE4C0}" type="parTrans" cxnId="{47323F9F-0853-4B9C-9BB1-5383714668BD}">
      <dgm:prSet/>
      <dgm:spPr/>
      <dgm:t>
        <a:bodyPr/>
        <a:lstStyle/>
        <a:p>
          <a:endParaRPr lang="en-AU"/>
        </a:p>
      </dgm:t>
    </dgm:pt>
    <dgm:pt modelId="{D97F6FAA-7C42-4F29-B133-90CAA34E6C6B}" type="sibTrans" cxnId="{47323F9F-0853-4B9C-9BB1-5383714668BD}">
      <dgm:prSet/>
      <dgm:spPr/>
      <dgm:t>
        <a:bodyPr/>
        <a:lstStyle/>
        <a:p>
          <a:endParaRPr lang="en-AU"/>
        </a:p>
      </dgm:t>
    </dgm:pt>
    <dgm:pt modelId="{5FE453C7-2EB5-4404-8DBA-EA8E0E78F87A}">
      <dgm:prSet/>
      <dgm:spPr>
        <a:xfrm>
          <a:off x="484905" y="2953381"/>
          <a:ext cx="7550863" cy="472091"/>
        </a:xfrm>
        <a:prstGeom prst="rect">
          <a:avLst/>
        </a:prstGeom>
      </dgm:spPr>
      <dgm:t>
        <a:bodyPr/>
        <a:lstStyle/>
        <a:p>
          <a:pPr>
            <a:lnSpc>
              <a:spcPct val="100000"/>
            </a:lnSpc>
          </a:pPr>
          <a:r>
            <a:rPr lang="en-AU" dirty="0">
              <a:solidFill>
                <a:schemeClr val="bg1"/>
              </a:solidFill>
            </a:rPr>
            <a:t>Use clear and easy-to-understand language</a:t>
          </a:r>
          <a:endParaRPr lang="en-US" dirty="0">
            <a:solidFill>
              <a:schemeClr val="bg1"/>
            </a:solidFill>
            <a:latin typeface="Arial"/>
            <a:ea typeface="+mn-ea"/>
            <a:cs typeface="+mn-cs"/>
          </a:endParaRPr>
        </a:p>
      </dgm:t>
    </dgm:pt>
    <dgm:pt modelId="{8D25D9F2-9EB8-497F-9E85-09B0B9DA1FC5}" type="parTrans" cxnId="{C7779FDA-038B-489A-B8FE-94D64489B9AE}">
      <dgm:prSet/>
      <dgm:spPr/>
      <dgm:t>
        <a:bodyPr/>
        <a:lstStyle/>
        <a:p>
          <a:endParaRPr lang="en-AU"/>
        </a:p>
      </dgm:t>
    </dgm:pt>
    <dgm:pt modelId="{6C5E696D-4AC7-4F03-8775-FC88811F8828}" type="sibTrans" cxnId="{C7779FDA-038B-489A-B8FE-94D64489B9AE}">
      <dgm:prSet/>
      <dgm:spPr/>
      <dgm:t>
        <a:bodyPr/>
        <a:lstStyle/>
        <a:p>
          <a:endParaRPr lang="en-AU"/>
        </a:p>
      </dgm:t>
    </dgm:pt>
    <dgm:pt modelId="{7F93D842-8820-4116-9830-92E883B7543C}">
      <dgm:prSet/>
      <dgm:spPr>
        <a:xfrm>
          <a:off x="484905" y="3543494"/>
          <a:ext cx="7550863" cy="472091"/>
        </a:xfrm>
        <a:prstGeom prst="rect">
          <a:avLst/>
        </a:prstGeom>
      </dgm:spPr>
      <dgm:t>
        <a:bodyPr/>
        <a:lstStyle/>
        <a:p>
          <a:pPr>
            <a:lnSpc>
              <a:spcPct val="100000"/>
            </a:lnSpc>
          </a:pPr>
          <a:r>
            <a:rPr lang="en-AU" dirty="0">
              <a:solidFill>
                <a:schemeClr val="bg1"/>
              </a:solidFill>
            </a:rPr>
            <a:t>Visual elements should not give the wrong impression</a:t>
          </a:r>
          <a:endParaRPr lang="en-US" dirty="0">
            <a:solidFill>
              <a:schemeClr val="bg1"/>
            </a:solidFill>
            <a:latin typeface="Arial"/>
            <a:ea typeface="+mn-ea"/>
            <a:cs typeface="+mn-cs"/>
          </a:endParaRPr>
        </a:p>
      </dgm:t>
    </dgm:pt>
    <dgm:pt modelId="{EB706805-8C7A-4435-9205-47AAA1863053}" type="parTrans" cxnId="{196954BB-ED91-4E92-8325-D250118C22BD}">
      <dgm:prSet/>
      <dgm:spPr/>
      <dgm:t>
        <a:bodyPr/>
        <a:lstStyle/>
        <a:p>
          <a:endParaRPr lang="en-AU"/>
        </a:p>
      </dgm:t>
    </dgm:pt>
    <dgm:pt modelId="{87C05B71-D2F6-440B-832D-D74EE92CD217}" type="sibTrans" cxnId="{196954BB-ED91-4E92-8325-D250118C22BD}">
      <dgm:prSet/>
      <dgm:spPr/>
      <dgm:t>
        <a:bodyPr/>
        <a:lstStyle/>
        <a:p>
          <a:endParaRPr lang="en-AU"/>
        </a:p>
      </dgm:t>
    </dgm:pt>
    <dgm:pt modelId="{9FB64C25-452C-4CF8-AFDC-E4DFC4AF965F}">
      <dgm:prSet/>
      <dgm:spPr>
        <a:xfrm>
          <a:off x="484905" y="4133608"/>
          <a:ext cx="7550863" cy="472091"/>
        </a:xfrm>
        <a:prstGeom prst="rect">
          <a:avLst/>
        </a:prstGeom>
      </dgm:spPr>
      <dgm:t>
        <a:bodyPr/>
        <a:lstStyle/>
        <a:p>
          <a:pPr>
            <a:lnSpc>
              <a:spcPct val="100000"/>
            </a:lnSpc>
          </a:pPr>
          <a:r>
            <a:rPr lang="en-AU" b="0" dirty="0">
              <a:solidFill>
                <a:schemeClr val="bg1"/>
              </a:solidFill>
            </a:rPr>
            <a:t>Be direct and open about your sustainability transition</a:t>
          </a:r>
          <a:endParaRPr lang="en-US" b="0" dirty="0">
            <a:solidFill>
              <a:schemeClr val="bg1"/>
            </a:solidFill>
            <a:latin typeface="Arial"/>
            <a:ea typeface="+mn-ea"/>
            <a:cs typeface="+mn-cs"/>
          </a:endParaRPr>
        </a:p>
      </dgm:t>
    </dgm:pt>
    <dgm:pt modelId="{3106DECC-D266-4A72-9645-E004EF7C22D8}" type="parTrans" cxnId="{68633393-FF93-4D97-9FF5-74F6C1634283}">
      <dgm:prSet/>
      <dgm:spPr/>
      <dgm:t>
        <a:bodyPr/>
        <a:lstStyle/>
        <a:p>
          <a:endParaRPr lang="en-AU"/>
        </a:p>
      </dgm:t>
    </dgm:pt>
    <dgm:pt modelId="{552E7536-D728-4040-B792-2CFF698A909E}" type="sibTrans" cxnId="{68633393-FF93-4D97-9FF5-74F6C1634283}">
      <dgm:prSet/>
      <dgm:spPr/>
      <dgm:t>
        <a:bodyPr/>
        <a:lstStyle/>
        <a:p>
          <a:endParaRPr lang="en-AU"/>
        </a:p>
      </dgm:t>
    </dgm:pt>
    <dgm:pt modelId="{63460F04-CDBF-44FD-AFFF-2ED9740371CA}" type="pres">
      <dgm:prSet presAssocID="{4BDFA244-65C6-45B3-95EE-1ED1A77C14B2}" presName="root" presStyleCnt="0">
        <dgm:presLayoutVars>
          <dgm:dir/>
          <dgm:resizeHandles val="exact"/>
        </dgm:presLayoutVars>
      </dgm:prSet>
      <dgm:spPr/>
    </dgm:pt>
    <dgm:pt modelId="{0F002FA6-A9A5-48F4-8B3C-20C672607CBD}" type="pres">
      <dgm:prSet presAssocID="{D5D6DB10-309B-42F0-9EBC-BFC7E6EEB0FD}" presName="compNode" presStyleCnt="0"/>
      <dgm:spPr/>
    </dgm:pt>
    <dgm:pt modelId="{1418B459-2F40-46C7-8499-F791E7755F18}" type="pres">
      <dgm:prSet presAssocID="{D5D6DB10-309B-42F0-9EBC-BFC7E6EEB0FD}" presName="bgRect" presStyleLbl="bgShp" presStyleIdx="0" presStyleCnt="8" custLinFactNeighborX="39" custLinFactNeighborY="-2185"/>
      <dgm:spPr>
        <a:xfrm>
          <a:off x="0" y="2812"/>
          <a:ext cx="8064896" cy="419636"/>
        </a:xfrm>
        <a:prstGeom prst="roundRect">
          <a:avLst>
            <a:gd name="adj" fmla="val 10000"/>
          </a:avLst>
        </a:prstGeom>
      </dgm:spPr>
    </dgm:pt>
    <dgm:pt modelId="{6249ED8D-EF42-45F8-8D53-BE355E8C350A}" type="pres">
      <dgm:prSet presAssocID="{D5D6DB10-309B-42F0-9EBC-BFC7E6EEB0FD}" presName="iconRect" presStyleLbl="node1" presStyleIdx="0" presStyleCnt="8" custScaleX="163969" custScaleY="167848"/>
      <dgm:spPr>
        <a:xfrm>
          <a:off x="126940" y="97230"/>
          <a:ext cx="231025" cy="230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Research with solid fill"/>
        </a:ext>
      </dgm:extLst>
    </dgm:pt>
    <dgm:pt modelId="{AF92FD54-2C08-4715-BA02-83312817046F}" type="pres">
      <dgm:prSet presAssocID="{D5D6DB10-309B-42F0-9EBC-BFC7E6EEB0FD}" presName="spaceRect" presStyleCnt="0"/>
      <dgm:spPr/>
    </dgm:pt>
    <dgm:pt modelId="{BF118370-B5CF-4C30-8A0E-469055EC0D7C}" type="pres">
      <dgm:prSet presAssocID="{D5D6DB10-309B-42F0-9EBC-BFC7E6EEB0FD}" presName="parTx" presStyleLbl="revTx" presStyleIdx="0" presStyleCnt="8" custScaleX="97063" custLinFactNeighborX="6664" custLinFactNeighborY="1904">
        <dgm:presLayoutVars>
          <dgm:chMax val="0"/>
          <dgm:chPref val="0"/>
        </dgm:presLayoutVars>
      </dgm:prSet>
      <dgm:spPr/>
    </dgm:pt>
    <dgm:pt modelId="{78BA2150-2E47-4184-BE09-AF752F5F0E62}" type="pres">
      <dgm:prSet presAssocID="{DA2BF955-D50C-4673-A349-F284993B0D87}" presName="sibTrans" presStyleCnt="0"/>
      <dgm:spPr/>
    </dgm:pt>
    <dgm:pt modelId="{FD8AF851-EF34-4D68-AC8E-AF42BC2C5AA4}" type="pres">
      <dgm:prSet presAssocID="{F357BAE0-948F-42C7-A043-CE149DE97981}" presName="compNode" presStyleCnt="0"/>
      <dgm:spPr/>
    </dgm:pt>
    <dgm:pt modelId="{7D074F54-3F81-462F-BE00-798067833664}" type="pres">
      <dgm:prSet presAssocID="{F357BAE0-948F-42C7-A043-CE149DE97981}" presName="bgRect" presStyleLbl="bgShp" presStyleIdx="1" presStyleCnt="8"/>
      <dgm:spPr>
        <a:xfrm>
          <a:off x="0" y="592926"/>
          <a:ext cx="8064896" cy="419636"/>
        </a:xfrm>
        <a:prstGeom prst="roundRect">
          <a:avLst>
            <a:gd name="adj" fmla="val 10000"/>
          </a:avLst>
        </a:prstGeom>
      </dgm:spPr>
    </dgm:pt>
    <dgm:pt modelId="{D315082D-544D-4BF6-8F73-C1401C7B2492}" type="pres">
      <dgm:prSet presAssocID="{F357BAE0-948F-42C7-A043-CE149DE97981}" presName="iconRect" presStyleLbl="node1" presStyleIdx="1" presStyleCnt="8" custScaleX="166262" custScaleY="130730"/>
      <dgm:spPr>
        <a:xfrm>
          <a:off x="126940" y="687344"/>
          <a:ext cx="231025" cy="230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Microscope with solid fill"/>
        </a:ext>
      </dgm:extLst>
    </dgm:pt>
    <dgm:pt modelId="{EC4BFB91-A5D8-4D6A-863C-D972F8B7D612}" type="pres">
      <dgm:prSet presAssocID="{F357BAE0-948F-42C7-A043-CE149DE97981}" presName="spaceRect" presStyleCnt="0"/>
      <dgm:spPr/>
    </dgm:pt>
    <dgm:pt modelId="{01B518C6-420C-4619-8689-BF12FF6A2A92}" type="pres">
      <dgm:prSet presAssocID="{F357BAE0-948F-42C7-A043-CE149DE97981}" presName="parTx" presStyleLbl="revTx" presStyleIdx="1" presStyleCnt="8" custScaleX="94319">
        <dgm:presLayoutVars>
          <dgm:chMax val="0"/>
          <dgm:chPref val="0"/>
        </dgm:presLayoutVars>
      </dgm:prSet>
      <dgm:spPr/>
    </dgm:pt>
    <dgm:pt modelId="{13C83143-A6A0-4650-833A-ACAD60DB3F4F}" type="pres">
      <dgm:prSet presAssocID="{2DE2538F-A8DB-4935-87B9-25064123551B}" presName="sibTrans" presStyleCnt="0"/>
      <dgm:spPr/>
    </dgm:pt>
    <dgm:pt modelId="{986ECACE-F270-4F0B-990A-E1CC450D94B4}" type="pres">
      <dgm:prSet presAssocID="{62EEA3EE-6D12-4838-925E-2DDCB38E256A}" presName="compNode" presStyleCnt="0"/>
      <dgm:spPr/>
    </dgm:pt>
    <dgm:pt modelId="{CFC6C79D-B441-4B55-919B-B95508C3A060}" type="pres">
      <dgm:prSet presAssocID="{62EEA3EE-6D12-4838-925E-2DDCB38E256A}" presName="bgRect" presStyleLbl="bgShp" presStyleIdx="2" presStyleCnt="8"/>
      <dgm:spPr>
        <a:xfrm>
          <a:off x="0" y="1183039"/>
          <a:ext cx="8064896" cy="419636"/>
        </a:xfrm>
        <a:prstGeom prst="roundRect">
          <a:avLst>
            <a:gd name="adj" fmla="val 10000"/>
          </a:avLst>
        </a:prstGeom>
      </dgm:spPr>
    </dgm:pt>
    <dgm:pt modelId="{D35961AE-FA74-4A69-886E-80E1798680EE}" type="pres">
      <dgm:prSet presAssocID="{62EEA3EE-6D12-4838-925E-2DDCB38E256A}" presName="iconRect" presStyleLbl="node1" presStyleIdx="2" presStyleCnt="8" custScaleX="142803" custScaleY="173004"/>
      <dgm:spPr>
        <a:xfrm>
          <a:off x="126940" y="1277458"/>
          <a:ext cx="231025" cy="230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dgm:spPr>
      <dgm:extLst>
        <a:ext uri="{E40237B7-FDA0-4F09-8148-C483321AD2D9}">
          <dgm14:cNvPr xmlns:dgm14="http://schemas.microsoft.com/office/drawing/2010/diagram" id="0" name="" descr="Information with solid fill"/>
        </a:ext>
      </dgm:extLst>
    </dgm:pt>
    <dgm:pt modelId="{0898CCBE-592B-456C-BAEE-4F433F8DFA6B}" type="pres">
      <dgm:prSet presAssocID="{62EEA3EE-6D12-4838-925E-2DDCB38E256A}" presName="spaceRect" presStyleCnt="0"/>
      <dgm:spPr/>
    </dgm:pt>
    <dgm:pt modelId="{AB9A8EC8-0ED2-4530-B856-E92DBC3FC378}" type="pres">
      <dgm:prSet presAssocID="{62EEA3EE-6D12-4838-925E-2DDCB38E256A}" presName="parTx" presStyleLbl="revTx" presStyleIdx="2" presStyleCnt="8" custScaleX="94319">
        <dgm:presLayoutVars>
          <dgm:chMax val="0"/>
          <dgm:chPref val="0"/>
        </dgm:presLayoutVars>
      </dgm:prSet>
      <dgm:spPr/>
    </dgm:pt>
    <dgm:pt modelId="{4B5973D7-6205-414C-8E63-B24E7326D6D6}" type="pres">
      <dgm:prSet presAssocID="{26341D87-43D2-4521-9CF3-D231E8E54718}" presName="sibTrans" presStyleCnt="0"/>
      <dgm:spPr/>
    </dgm:pt>
    <dgm:pt modelId="{4A692EB0-1EE2-4445-A6AC-46CE85A84204}" type="pres">
      <dgm:prSet presAssocID="{8F1B45B0-3336-4123-B323-DC39C4BF5043}" presName="compNode" presStyleCnt="0"/>
      <dgm:spPr/>
    </dgm:pt>
    <dgm:pt modelId="{4C5A92D1-EEE5-4C36-AA76-8F52740A9B2A}" type="pres">
      <dgm:prSet presAssocID="{8F1B45B0-3336-4123-B323-DC39C4BF5043}" presName="bgRect" presStyleLbl="bgShp" presStyleIdx="3" presStyleCnt="8"/>
      <dgm:spPr>
        <a:xfrm>
          <a:off x="0" y="1773153"/>
          <a:ext cx="8064896" cy="419636"/>
        </a:xfrm>
        <a:prstGeom prst="roundRect">
          <a:avLst>
            <a:gd name="adj" fmla="val 10000"/>
          </a:avLst>
        </a:prstGeom>
      </dgm:spPr>
    </dgm:pt>
    <dgm:pt modelId="{17136738-E1ED-4B83-B842-3EBE06925548}" type="pres">
      <dgm:prSet presAssocID="{8F1B45B0-3336-4123-B323-DC39C4BF5043}" presName="iconRect" presStyleLbl="node1" presStyleIdx="3" presStyleCnt="8" custScaleX="187229" custScaleY="180676"/>
      <dgm:spPr>
        <a:xfrm>
          <a:off x="126940" y="1867571"/>
          <a:ext cx="231025" cy="2308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 b="-2000"/>
          </a:stretch>
        </a:blipFill>
      </dgm:spPr>
      <dgm:extLst>
        <a:ext uri="{E40237B7-FDA0-4F09-8148-C483321AD2D9}">
          <dgm14:cNvPr xmlns:dgm14="http://schemas.microsoft.com/office/drawing/2010/diagram" id="0" name="" descr="Checklist with solid fill"/>
        </a:ext>
      </dgm:extLst>
    </dgm:pt>
    <dgm:pt modelId="{CA66BB87-68F8-47C5-9AEA-E12F66360A2F}" type="pres">
      <dgm:prSet presAssocID="{8F1B45B0-3336-4123-B323-DC39C4BF5043}" presName="spaceRect" presStyleCnt="0"/>
      <dgm:spPr/>
    </dgm:pt>
    <dgm:pt modelId="{810CBCC4-A7FA-4E27-A53E-AE0045147D6C}" type="pres">
      <dgm:prSet presAssocID="{8F1B45B0-3336-4123-B323-DC39C4BF5043}" presName="parTx" presStyleLbl="revTx" presStyleIdx="3" presStyleCnt="8" custScaleX="94319">
        <dgm:presLayoutVars>
          <dgm:chMax val="0"/>
          <dgm:chPref val="0"/>
        </dgm:presLayoutVars>
      </dgm:prSet>
      <dgm:spPr/>
    </dgm:pt>
    <dgm:pt modelId="{516CEB81-3567-4990-A9A4-E09E66935984}" type="pres">
      <dgm:prSet presAssocID="{48B6D675-FEF6-4BFB-83BA-AFA8E114118B}" presName="sibTrans" presStyleCnt="0"/>
      <dgm:spPr/>
    </dgm:pt>
    <dgm:pt modelId="{8C0E8BCC-E435-4B25-A344-5B2471024734}" type="pres">
      <dgm:prSet presAssocID="{B221DE23-405E-49B4-945D-04F06AD2F79C}" presName="compNode" presStyleCnt="0"/>
      <dgm:spPr/>
    </dgm:pt>
    <dgm:pt modelId="{5EB753EA-33C9-4767-BD82-41BF3124A6E4}" type="pres">
      <dgm:prSet presAssocID="{B221DE23-405E-49B4-945D-04F06AD2F79C}" presName="bgRect" presStyleLbl="bgShp" presStyleIdx="4" presStyleCnt="8"/>
      <dgm:spPr>
        <a:xfrm>
          <a:off x="0" y="2363267"/>
          <a:ext cx="8064896" cy="419636"/>
        </a:xfrm>
        <a:prstGeom prst="roundRect">
          <a:avLst>
            <a:gd name="adj" fmla="val 10000"/>
          </a:avLst>
        </a:prstGeom>
      </dgm:spPr>
    </dgm:pt>
    <dgm:pt modelId="{2FDAD81F-AA7F-441E-93AD-45A896A13BB2}" type="pres">
      <dgm:prSet presAssocID="{B221DE23-405E-49B4-945D-04F06AD2F79C}" presName="iconRect" presStyleLbl="node1" presStyleIdx="4" presStyleCnt="8" custScaleX="149946" custScaleY="160522"/>
      <dgm:spPr>
        <a:xfrm>
          <a:off x="126940" y="2457685"/>
          <a:ext cx="231025" cy="2308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1000" b="-11000"/>
          </a:stretch>
        </a:blipFill>
      </dgm:spPr>
      <dgm:extLst>
        <a:ext uri="{E40237B7-FDA0-4F09-8148-C483321AD2D9}">
          <dgm14:cNvPr xmlns:dgm14="http://schemas.microsoft.com/office/drawing/2010/diagram" id="0" name="" descr="Leaf with solid fill"/>
        </a:ext>
      </dgm:extLst>
    </dgm:pt>
    <dgm:pt modelId="{FA9F6FE1-2FE3-4349-B5F3-E86CD38B7950}" type="pres">
      <dgm:prSet presAssocID="{B221DE23-405E-49B4-945D-04F06AD2F79C}" presName="spaceRect" presStyleCnt="0"/>
      <dgm:spPr/>
    </dgm:pt>
    <dgm:pt modelId="{C526E332-F9AA-4472-8938-5F95CE12FFB1}" type="pres">
      <dgm:prSet presAssocID="{B221DE23-405E-49B4-945D-04F06AD2F79C}" presName="parTx" presStyleLbl="revTx" presStyleIdx="4" presStyleCnt="8" custScaleX="94067">
        <dgm:presLayoutVars>
          <dgm:chMax val="0"/>
          <dgm:chPref val="0"/>
        </dgm:presLayoutVars>
      </dgm:prSet>
      <dgm:spPr/>
    </dgm:pt>
    <dgm:pt modelId="{AB44F8E6-B1A1-46C2-9298-2BE582C0B1FE}" type="pres">
      <dgm:prSet presAssocID="{D97F6FAA-7C42-4F29-B133-90CAA34E6C6B}" presName="sibTrans" presStyleCnt="0"/>
      <dgm:spPr/>
    </dgm:pt>
    <dgm:pt modelId="{EDC8712D-C533-41D0-ACA3-54DB946C141C}" type="pres">
      <dgm:prSet presAssocID="{5FE453C7-2EB5-4404-8DBA-EA8E0E78F87A}" presName="compNode" presStyleCnt="0"/>
      <dgm:spPr/>
    </dgm:pt>
    <dgm:pt modelId="{6B77090A-BB1A-4A3A-A387-123B7C4BA04D}" type="pres">
      <dgm:prSet presAssocID="{5FE453C7-2EB5-4404-8DBA-EA8E0E78F87A}" presName="bgRect" presStyleLbl="bgShp" presStyleIdx="5" presStyleCnt="8"/>
      <dgm:spPr>
        <a:xfrm>
          <a:off x="0" y="2953381"/>
          <a:ext cx="8064896" cy="419636"/>
        </a:xfrm>
        <a:prstGeom prst="roundRect">
          <a:avLst>
            <a:gd name="adj" fmla="val 10000"/>
          </a:avLst>
        </a:prstGeom>
      </dgm:spPr>
    </dgm:pt>
    <dgm:pt modelId="{03DFE0F7-E4E6-4A08-8132-455EF643C72F}" type="pres">
      <dgm:prSet presAssocID="{5FE453C7-2EB5-4404-8DBA-EA8E0E78F87A}" presName="iconRect" presStyleLbl="node1" presStyleIdx="5" presStyleCnt="8" custScaleX="141774" custScaleY="180681"/>
      <dgm:spPr>
        <a:xfrm>
          <a:off x="126940" y="3047799"/>
          <a:ext cx="231025" cy="2308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4000" r="-14000"/>
          </a:stretch>
        </a:blipFill>
      </dgm:spPr>
      <dgm:extLst>
        <a:ext uri="{E40237B7-FDA0-4F09-8148-C483321AD2D9}">
          <dgm14:cNvPr xmlns:dgm14="http://schemas.microsoft.com/office/drawing/2010/diagram" id="0" name="" descr="Teacher with solid fill"/>
        </a:ext>
      </dgm:extLst>
    </dgm:pt>
    <dgm:pt modelId="{80CAD65F-37EF-41A4-97DA-F34FDD145121}" type="pres">
      <dgm:prSet presAssocID="{5FE453C7-2EB5-4404-8DBA-EA8E0E78F87A}" presName="spaceRect" presStyleCnt="0"/>
      <dgm:spPr/>
    </dgm:pt>
    <dgm:pt modelId="{20CF2451-EF2E-422F-81AA-BD49C481E720}" type="pres">
      <dgm:prSet presAssocID="{5FE453C7-2EB5-4404-8DBA-EA8E0E78F87A}" presName="parTx" presStyleLbl="revTx" presStyleIdx="5" presStyleCnt="8" custScaleX="94067">
        <dgm:presLayoutVars>
          <dgm:chMax val="0"/>
          <dgm:chPref val="0"/>
        </dgm:presLayoutVars>
      </dgm:prSet>
      <dgm:spPr/>
    </dgm:pt>
    <dgm:pt modelId="{EB759508-64F2-4B8E-9DEB-3318535ABDFB}" type="pres">
      <dgm:prSet presAssocID="{6C5E696D-4AC7-4F03-8775-FC88811F8828}" presName="sibTrans" presStyleCnt="0"/>
      <dgm:spPr/>
    </dgm:pt>
    <dgm:pt modelId="{1E4AF236-505C-4B7E-90CD-3B916BB08A69}" type="pres">
      <dgm:prSet presAssocID="{7F93D842-8820-4116-9830-92E883B7543C}" presName="compNode" presStyleCnt="0"/>
      <dgm:spPr/>
    </dgm:pt>
    <dgm:pt modelId="{70212FD9-9AD0-4080-B391-777E73BC1CA7}" type="pres">
      <dgm:prSet presAssocID="{7F93D842-8820-4116-9830-92E883B7543C}" presName="bgRect" presStyleLbl="bgShp" presStyleIdx="6" presStyleCnt="8"/>
      <dgm:spPr>
        <a:xfrm>
          <a:off x="0" y="3543494"/>
          <a:ext cx="8064896" cy="419636"/>
        </a:xfrm>
        <a:prstGeom prst="roundRect">
          <a:avLst>
            <a:gd name="adj" fmla="val 10000"/>
          </a:avLst>
        </a:prstGeom>
      </dgm:spPr>
    </dgm:pt>
    <dgm:pt modelId="{EDA7E8C2-C867-49C7-954C-612CD87EA394}" type="pres">
      <dgm:prSet presAssocID="{7F93D842-8820-4116-9830-92E883B7543C}" presName="iconRect" presStyleLbl="node1" presStyleIdx="6" presStyleCnt="8" custScaleX="189396" custScaleY="203173"/>
      <dgm:spPr>
        <a:xfrm>
          <a:off x="126940" y="3637913"/>
          <a:ext cx="231025" cy="2308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newable Energy with solid fill"/>
        </a:ext>
      </dgm:extLst>
    </dgm:pt>
    <dgm:pt modelId="{983B16B5-5B3F-4AE5-93B9-D0BED184BD81}" type="pres">
      <dgm:prSet presAssocID="{7F93D842-8820-4116-9830-92E883B7543C}" presName="spaceRect" presStyleCnt="0"/>
      <dgm:spPr/>
    </dgm:pt>
    <dgm:pt modelId="{893BE1CF-FF67-4D26-BE67-E14B33AFF169}" type="pres">
      <dgm:prSet presAssocID="{7F93D842-8820-4116-9830-92E883B7543C}" presName="parTx" presStyleLbl="revTx" presStyleIdx="6" presStyleCnt="8" custScaleX="94319">
        <dgm:presLayoutVars>
          <dgm:chMax val="0"/>
          <dgm:chPref val="0"/>
        </dgm:presLayoutVars>
      </dgm:prSet>
      <dgm:spPr/>
    </dgm:pt>
    <dgm:pt modelId="{6DFF0783-722B-4554-A207-42A43596FC65}" type="pres">
      <dgm:prSet presAssocID="{87C05B71-D2F6-440B-832D-D74EE92CD217}" presName="sibTrans" presStyleCnt="0"/>
      <dgm:spPr/>
    </dgm:pt>
    <dgm:pt modelId="{79C4A34B-E76D-4A2B-98CD-96CDB2AE25B6}" type="pres">
      <dgm:prSet presAssocID="{9FB64C25-452C-4CF8-AFDC-E4DFC4AF965F}" presName="compNode" presStyleCnt="0"/>
      <dgm:spPr/>
    </dgm:pt>
    <dgm:pt modelId="{2BDAB4B9-82B1-4DD2-A481-4FA83515BA7D}" type="pres">
      <dgm:prSet presAssocID="{9FB64C25-452C-4CF8-AFDC-E4DFC4AF965F}" presName="bgRect" presStyleLbl="bgShp" presStyleIdx="7" presStyleCnt="8" custLinFactNeighborX="39" custLinFactNeighborY="39808"/>
      <dgm:spPr>
        <a:xfrm>
          <a:off x="0" y="4133608"/>
          <a:ext cx="8064896" cy="419636"/>
        </a:xfrm>
        <a:prstGeom prst="roundRect">
          <a:avLst>
            <a:gd name="adj" fmla="val 10000"/>
          </a:avLst>
        </a:prstGeom>
      </dgm:spPr>
    </dgm:pt>
    <dgm:pt modelId="{B3EBC53A-F856-477F-B4E4-017FA298F87D}" type="pres">
      <dgm:prSet presAssocID="{9FB64C25-452C-4CF8-AFDC-E4DFC4AF965F}" presName="iconRect" presStyleLbl="node1" presStyleIdx="7" presStyleCnt="8" custScaleX="185509" custScaleY="189973" custLinFactNeighborX="14306" custLinFactNeighborY="3972"/>
      <dgm:spPr>
        <a:xfrm>
          <a:off x="126940" y="4228026"/>
          <a:ext cx="231025" cy="2308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dgm:spPr>
      <dgm:extLst>
        <a:ext uri="{E40237B7-FDA0-4F09-8148-C483321AD2D9}">
          <dgm14:cNvPr xmlns:dgm14="http://schemas.microsoft.com/office/drawing/2010/diagram" id="0" name="" descr="Wind Turbines with solid fill"/>
        </a:ext>
      </dgm:extLst>
    </dgm:pt>
    <dgm:pt modelId="{CE230AAE-5F16-4C98-BD6F-EE4DAA88230B}" type="pres">
      <dgm:prSet presAssocID="{9FB64C25-452C-4CF8-AFDC-E4DFC4AF965F}" presName="spaceRect" presStyleCnt="0"/>
      <dgm:spPr/>
    </dgm:pt>
    <dgm:pt modelId="{04328ECA-5841-413C-A484-147017488E82}" type="pres">
      <dgm:prSet presAssocID="{9FB64C25-452C-4CF8-AFDC-E4DFC4AF965F}" presName="parTx" presStyleLbl="revTx" presStyleIdx="7" presStyleCnt="8" custScaleX="94067">
        <dgm:presLayoutVars>
          <dgm:chMax val="0"/>
          <dgm:chPref val="0"/>
        </dgm:presLayoutVars>
      </dgm:prSet>
      <dgm:spPr/>
    </dgm:pt>
  </dgm:ptLst>
  <dgm:cxnLst>
    <dgm:cxn modelId="{7EE44002-70F1-493E-B6A3-94266BBF2894}" srcId="{4BDFA244-65C6-45B3-95EE-1ED1A77C14B2}" destId="{62EEA3EE-6D12-4838-925E-2DDCB38E256A}" srcOrd="2" destOrd="0" parTransId="{DB73D4ED-A25D-438F-AEE4-CFE7D0B75BB1}" sibTransId="{26341D87-43D2-4521-9CF3-D231E8E54718}"/>
    <dgm:cxn modelId="{1186F102-6EC9-4A0A-8567-CD4BEF6EE08C}" type="presOf" srcId="{B221DE23-405E-49B4-945D-04F06AD2F79C}" destId="{C526E332-F9AA-4472-8938-5F95CE12FFB1}" srcOrd="0" destOrd="0" presId="urn:microsoft.com/office/officeart/2018/2/layout/IconVerticalSolidList"/>
    <dgm:cxn modelId="{329ED007-EBC8-4FBD-B74E-D7A85DA89AAB}" type="presOf" srcId="{62EEA3EE-6D12-4838-925E-2DDCB38E256A}" destId="{AB9A8EC8-0ED2-4530-B856-E92DBC3FC378}" srcOrd="0" destOrd="0" presId="urn:microsoft.com/office/officeart/2018/2/layout/IconVerticalSolidList"/>
    <dgm:cxn modelId="{1CDB2715-A725-4531-9785-1963F7CD36E3}" type="presOf" srcId="{D5D6DB10-309B-42F0-9EBC-BFC7E6EEB0FD}" destId="{BF118370-B5CF-4C30-8A0E-469055EC0D7C}" srcOrd="0" destOrd="0" presId="urn:microsoft.com/office/officeart/2018/2/layout/IconVerticalSolidList"/>
    <dgm:cxn modelId="{B961692D-BBF5-421B-9A21-4DD7E74CE2B4}" type="presOf" srcId="{5FE453C7-2EB5-4404-8DBA-EA8E0E78F87A}" destId="{20CF2451-EF2E-422F-81AA-BD49C481E720}" srcOrd="0" destOrd="0" presId="urn:microsoft.com/office/officeart/2018/2/layout/IconVerticalSolidList"/>
    <dgm:cxn modelId="{389E1655-980A-4AE5-A26D-89CDD3000636}" srcId="{4BDFA244-65C6-45B3-95EE-1ED1A77C14B2}" destId="{F357BAE0-948F-42C7-A043-CE149DE97981}" srcOrd="1" destOrd="0" parTransId="{DA41F77B-8D74-4820-854B-C0E77B89563B}" sibTransId="{2DE2538F-A8DB-4935-87B9-25064123551B}"/>
    <dgm:cxn modelId="{E0967D71-2539-41DC-8768-271934F63CA8}" type="presOf" srcId="{8F1B45B0-3336-4123-B323-DC39C4BF5043}" destId="{810CBCC4-A7FA-4E27-A53E-AE0045147D6C}" srcOrd="0" destOrd="0" presId="urn:microsoft.com/office/officeart/2018/2/layout/IconVerticalSolidList"/>
    <dgm:cxn modelId="{6A9C787C-6A37-43AA-ABCE-5A683416FE03}" type="presOf" srcId="{9FB64C25-452C-4CF8-AFDC-E4DFC4AF965F}" destId="{04328ECA-5841-413C-A484-147017488E82}" srcOrd="0" destOrd="0" presId="urn:microsoft.com/office/officeart/2018/2/layout/IconVerticalSolidList"/>
    <dgm:cxn modelId="{0C808F8A-5884-4AFA-8BDF-3FD0BD5B0F28}" srcId="{4BDFA244-65C6-45B3-95EE-1ED1A77C14B2}" destId="{8F1B45B0-3336-4123-B323-DC39C4BF5043}" srcOrd="3" destOrd="0" parTransId="{42D91EC9-19D4-47EA-A649-B03C394D9513}" sibTransId="{48B6D675-FEF6-4BFB-83BA-AFA8E114118B}"/>
    <dgm:cxn modelId="{68633393-FF93-4D97-9FF5-74F6C1634283}" srcId="{4BDFA244-65C6-45B3-95EE-1ED1A77C14B2}" destId="{9FB64C25-452C-4CF8-AFDC-E4DFC4AF965F}" srcOrd="7" destOrd="0" parTransId="{3106DECC-D266-4A72-9645-E004EF7C22D8}" sibTransId="{552E7536-D728-4040-B792-2CFF698A909E}"/>
    <dgm:cxn modelId="{47323F9F-0853-4B9C-9BB1-5383714668BD}" srcId="{4BDFA244-65C6-45B3-95EE-1ED1A77C14B2}" destId="{B221DE23-405E-49B4-945D-04F06AD2F79C}" srcOrd="4" destOrd="0" parTransId="{F4882FCA-A316-4600-BDDB-6C5B743BE4C0}" sibTransId="{D97F6FAA-7C42-4F29-B133-90CAA34E6C6B}"/>
    <dgm:cxn modelId="{F637B1B6-DFB2-461D-9A1F-724B8401219B}" type="presOf" srcId="{4BDFA244-65C6-45B3-95EE-1ED1A77C14B2}" destId="{63460F04-CDBF-44FD-AFFF-2ED9740371CA}" srcOrd="0" destOrd="0" presId="urn:microsoft.com/office/officeart/2018/2/layout/IconVerticalSolidList"/>
    <dgm:cxn modelId="{196954BB-ED91-4E92-8325-D250118C22BD}" srcId="{4BDFA244-65C6-45B3-95EE-1ED1A77C14B2}" destId="{7F93D842-8820-4116-9830-92E883B7543C}" srcOrd="6" destOrd="0" parTransId="{EB706805-8C7A-4435-9205-47AAA1863053}" sibTransId="{87C05B71-D2F6-440B-832D-D74EE92CD217}"/>
    <dgm:cxn modelId="{2BC52FC2-F05E-407D-800B-CBC20148FFE5}" type="presOf" srcId="{F357BAE0-948F-42C7-A043-CE149DE97981}" destId="{01B518C6-420C-4619-8689-BF12FF6A2A92}" srcOrd="0" destOrd="0" presId="urn:microsoft.com/office/officeart/2018/2/layout/IconVerticalSolidList"/>
    <dgm:cxn modelId="{EEA2E9D6-9D02-49E6-9CF7-ADDDBB8E063F}" srcId="{4BDFA244-65C6-45B3-95EE-1ED1A77C14B2}" destId="{D5D6DB10-309B-42F0-9EBC-BFC7E6EEB0FD}" srcOrd="0" destOrd="0" parTransId="{3713B1F5-6C84-44BF-853A-85541D2D504B}" sibTransId="{DA2BF955-D50C-4673-A349-F284993B0D87}"/>
    <dgm:cxn modelId="{C7779FDA-038B-489A-B8FE-94D64489B9AE}" srcId="{4BDFA244-65C6-45B3-95EE-1ED1A77C14B2}" destId="{5FE453C7-2EB5-4404-8DBA-EA8E0E78F87A}" srcOrd="5" destOrd="0" parTransId="{8D25D9F2-9EB8-497F-9E85-09B0B9DA1FC5}" sibTransId="{6C5E696D-4AC7-4F03-8775-FC88811F8828}"/>
    <dgm:cxn modelId="{3C528DF9-48CC-4452-B239-F3FC720419CD}" type="presOf" srcId="{7F93D842-8820-4116-9830-92E883B7543C}" destId="{893BE1CF-FF67-4D26-BE67-E14B33AFF169}" srcOrd="0" destOrd="0" presId="urn:microsoft.com/office/officeart/2018/2/layout/IconVerticalSolidList"/>
    <dgm:cxn modelId="{DC90B0B4-ABD9-4250-AEFA-51E7FA3DE63D}" type="presParOf" srcId="{63460F04-CDBF-44FD-AFFF-2ED9740371CA}" destId="{0F002FA6-A9A5-48F4-8B3C-20C672607CBD}" srcOrd="0" destOrd="0" presId="urn:microsoft.com/office/officeart/2018/2/layout/IconVerticalSolidList"/>
    <dgm:cxn modelId="{92222AF7-7933-4DB5-B5DD-E8303D7C8F8B}" type="presParOf" srcId="{0F002FA6-A9A5-48F4-8B3C-20C672607CBD}" destId="{1418B459-2F40-46C7-8499-F791E7755F18}" srcOrd="0" destOrd="0" presId="urn:microsoft.com/office/officeart/2018/2/layout/IconVerticalSolidList"/>
    <dgm:cxn modelId="{EFB72BBA-C3ED-46BE-8995-0E20EA4B6BFD}" type="presParOf" srcId="{0F002FA6-A9A5-48F4-8B3C-20C672607CBD}" destId="{6249ED8D-EF42-45F8-8D53-BE355E8C350A}" srcOrd="1" destOrd="0" presId="urn:microsoft.com/office/officeart/2018/2/layout/IconVerticalSolidList"/>
    <dgm:cxn modelId="{9D6D7C0E-4267-48E5-9B40-1317BAA4888C}" type="presParOf" srcId="{0F002FA6-A9A5-48F4-8B3C-20C672607CBD}" destId="{AF92FD54-2C08-4715-BA02-83312817046F}" srcOrd="2" destOrd="0" presId="urn:microsoft.com/office/officeart/2018/2/layout/IconVerticalSolidList"/>
    <dgm:cxn modelId="{80C0E3A3-5E82-47FC-BE5D-F35DB3DC53B3}" type="presParOf" srcId="{0F002FA6-A9A5-48F4-8B3C-20C672607CBD}" destId="{BF118370-B5CF-4C30-8A0E-469055EC0D7C}" srcOrd="3" destOrd="0" presId="urn:microsoft.com/office/officeart/2018/2/layout/IconVerticalSolidList"/>
    <dgm:cxn modelId="{9F13FB52-BEB2-4A66-A3E8-9002942B0EAC}" type="presParOf" srcId="{63460F04-CDBF-44FD-AFFF-2ED9740371CA}" destId="{78BA2150-2E47-4184-BE09-AF752F5F0E62}" srcOrd="1" destOrd="0" presId="urn:microsoft.com/office/officeart/2018/2/layout/IconVerticalSolidList"/>
    <dgm:cxn modelId="{3312FBBF-604C-424A-B4F7-7F3E38031892}" type="presParOf" srcId="{63460F04-CDBF-44FD-AFFF-2ED9740371CA}" destId="{FD8AF851-EF34-4D68-AC8E-AF42BC2C5AA4}" srcOrd="2" destOrd="0" presId="urn:microsoft.com/office/officeart/2018/2/layout/IconVerticalSolidList"/>
    <dgm:cxn modelId="{3BCEE2CE-0F14-4CC4-A6FC-B35C3105CAC3}" type="presParOf" srcId="{FD8AF851-EF34-4D68-AC8E-AF42BC2C5AA4}" destId="{7D074F54-3F81-462F-BE00-798067833664}" srcOrd="0" destOrd="0" presId="urn:microsoft.com/office/officeart/2018/2/layout/IconVerticalSolidList"/>
    <dgm:cxn modelId="{320BD7CB-8578-406F-921F-3F9F903F9C2F}" type="presParOf" srcId="{FD8AF851-EF34-4D68-AC8E-AF42BC2C5AA4}" destId="{D315082D-544D-4BF6-8F73-C1401C7B2492}" srcOrd="1" destOrd="0" presId="urn:microsoft.com/office/officeart/2018/2/layout/IconVerticalSolidList"/>
    <dgm:cxn modelId="{58D3F7B6-9660-4A03-B195-8B02FBA72FCF}" type="presParOf" srcId="{FD8AF851-EF34-4D68-AC8E-AF42BC2C5AA4}" destId="{EC4BFB91-A5D8-4D6A-863C-D972F8B7D612}" srcOrd="2" destOrd="0" presId="urn:microsoft.com/office/officeart/2018/2/layout/IconVerticalSolidList"/>
    <dgm:cxn modelId="{F390535B-DE62-40AA-8C6B-F54C0D930845}" type="presParOf" srcId="{FD8AF851-EF34-4D68-AC8E-AF42BC2C5AA4}" destId="{01B518C6-420C-4619-8689-BF12FF6A2A92}" srcOrd="3" destOrd="0" presId="urn:microsoft.com/office/officeart/2018/2/layout/IconVerticalSolidList"/>
    <dgm:cxn modelId="{DD6202EF-C28A-47BB-9F88-11FC00B16303}" type="presParOf" srcId="{63460F04-CDBF-44FD-AFFF-2ED9740371CA}" destId="{13C83143-A6A0-4650-833A-ACAD60DB3F4F}" srcOrd="3" destOrd="0" presId="urn:microsoft.com/office/officeart/2018/2/layout/IconVerticalSolidList"/>
    <dgm:cxn modelId="{C9760C3E-37C9-438F-8080-470B37A6F94B}" type="presParOf" srcId="{63460F04-CDBF-44FD-AFFF-2ED9740371CA}" destId="{986ECACE-F270-4F0B-990A-E1CC450D94B4}" srcOrd="4" destOrd="0" presId="urn:microsoft.com/office/officeart/2018/2/layout/IconVerticalSolidList"/>
    <dgm:cxn modelId="{9EAA3C41-8EF4-42D3-B702-6E4B03F9EC6F}" type="presParOf" srcId="{986ECACE-F270-4F0B-990A-E1CC450D94B4}" destId="{CFC6C79D-B441-4B55-919B-B95508C3A060}" srcOrd="0" destOrd="0" presId="urn:microsoft.com/office/officeart/2018/2/layout/IconVerticalSolidList"/>
    <dgm:cxn modelId="{F1F499B7-6C4D-4DA6-AFBD-4AAA29A289D3}" type="presParOf" srcId="{986ECACE-F270-4F0B-990A-E1CC450D94B4}" destId="{D35961AE-FA74-4A69-886E-80E1798680EE}" srcOrd="1" destOrd="0" presId="urn:microsoft.com/office/officeart/2018/2/layout/IconVerticalSolidList"/>
    <dgm:cxn modelId="{A700C110-8A00-497E-80BB-48FF5507DAEE}" type="presParOf" srcId="{986ECACE-F270-4F0B-990A-E1CC450D94B4}" destId="{0898CCBE-592B-456C-BAEE-4F433F8DFA6B}" srcOrd="2" destOrd="0" presId="urn:microsoft.com/office/officeart/2018/2/layout/IconVerticalSolidList"/>
    <dgm:cxn modelId="{5A80ADCD-83AE-4DCE-BE54-EB1AF46C244A}" type="presParOf" srcId="{986ECACE-F270-4F0B-990A-E1CC450D94B4}" destId="{AB9A8EC8-0ED2-4530-B856-E92DBC3FC378}" srcOrd="3" destOrd="0" presId="urn:microsoft.com/office/officeart/2018/2/layout/IconVerticalSolidList"/>
    <dgm:cxn modelId="{10B1A66E-7C2C-4148-90FD-69AC1199C8F6}" type="presParOf" srcId="{63460F04-CDBF-44FD-AFFF-2ED9740371CA}" destId="{4B5973D7-6205-414C-8E63-B24E7326D6D6}" srcOrd="5" destOrd="0" presId="urn:microsoft.com/office/officeart/2018/2/layout/IconVerticalSolidList"/>
    <dgm:cxn modelId="{BD31F3D5-AD4E-4CC8-8E98-4195B66EC778}" type="presParOf" srcId="{63460F04-CDBF-44FD-AFFF-2ED9740371CA}" destId="{4A692EB0-1EE2-4445-A6AC-46CE85A84204}" srcOrd="6" destOrd="0" presId="urn:microsoft.com/office/officeart/2018/2/layout/IconVerticalSolidList"/>
    <dgm:cxn modelId="{74D5E451-079F-4DEC-9D70-EE786AF58FD5}" type="presParOf" srcId="{4A692EB0-1EE2-4445-A6AC-46CE85A84204}" destId="{4C5A92D1-EEE5-4C36-AA76-8F52740A9B2A}" srcOrd="0" destOrd="0" presId="urn:microsoft.com/office/officeart/2018/2/layout/IconVerticalSolidList"/>
    <dgm:cxn modelId="{89771D5B-26D3-47C5-A686-19F635772287}" type="presParOf" srcId="{4A692EB0-1EE2-4445-A6AC-46CE85A84204}" destId="{17136738-E1ED-4B83-B842-3EBE06925548}" srcOrd="1" destOrd="0" presId="urn:microsoft.com/office/officeart/2018/2/layout/IconVerticalSolidList"/>
    <dgm:cxn modelId="{9B867705-A162-4C2B-A0CD-76B76AD272BF}" type="presParOf" srcId="{4A692EB0-1EE2-4445-A6AC-46CE85A84204}" destId="{CA66BB87-68F8-47C5-9AEA-E12F66360A2F}" srcOrd="2" destOrd="0" presId="urn:microsoft.com/office/officeart/2018/2/layout/IconVerticalSolidList"/>
    <dgm:cxn modelId="{6F457AAD-49B4-47C9-9844-FF416F42CC84}" type="presParOf" srcId="{4A692EB0-1EE2-4445-A6AC-46CE85A84204}" destId="{810CBCC4-A7FA-4E27-A53E-AE0045147D6C}" srcOrd="3" destOrd="0" presId="urn:microsoft.com/office/officeart/2018/2/layout/IconVerticalSolidList"/>
    <dgm:cxn modelId="{5E09A108-2282-4250-B867-D75D047838B7}" type="presParOf" srcId="{63460F04-CDBF-44FD-AFFF-2ED9740371CA}" destId="{516CEB81-3567-4990-A9A4-E09E66935984}" srcOrd="7" destOrd="0" presId="urn:microsoft.com/office/officeart/2018/2/layout/IconVerticalSolidList"/>
    <dgm:cxn modelId="{04093C85-1CA4-486E-B216-C6689450A876}" type="presParOf" srcId="{63460F04-CDBF-44FD-AFFF-2ED9740371CA}" destId="{8C0E8BCC-E435-4B25-A344-5B2471024734}" srcOrd="8" destOrd="0" presId="urn:microsoft.com/office/officeart/2018/2/layout/IconVerticalSolidList"/>
    <dgm:cxn modelId="{3B8D7746-BBC1-48CF-8956-3C096B020FA5}" type="presParOf" srcId="{8C0E8BCC-E435-4B25-A344-5B2471024734}" destId="{5EB753EA-33C9-4767-BD82-41BF3124A6E4}" srcOrd="0" destOrd="0" presId="urn:microsoft.com/office/officeart/2018/2/layout/IconVerticalSolidList"/>
    <dgm:cxn modelId="{2AFBAB64-3CD6-447E-BC45-2E8BD4B8937C}" type="presParOf" srcId="{8C0E8BCC-E435-4B25-A344-5B2471024734}" destId="{2FDAD81F-AA7F-441E-93AD-45A896A13BB2}" srcOrd="1" destOrd="0" presId="urn:microsoft.com/office/officeart/2018/2/layout/IconVerticalSolidList"/>
    <dgm:cxn modelId="{BEE46BA3-0C6E-4373-ACF3-DA64014FF0C0}" type="presParOf" srcId="{8C0E8BCC-E435-4B25-A344-5B2471024734}" destId="{FA9F6FE1-2FE3-4349-B5F3-E86CD38B7950}" srcOrd="2" destOrd="0" presId="urn:microsoft.com/office/officeart/2018/2/layout/IconVerticalSolidList"/>
    <dgm:cxn modelId="{C602DA69-CE7F-4063-8431-96B8BBD94C55}" type="presParOf" srcId="{8C0E8BCC-E435-4B25-A344-5B2471024734}" destId="{C526E332-F9AA-4472-8938-5F95CE12FFB1}" srcOrd="3" destOrd="0" presId="urn:microsoft.com/office/officeart/2018/2/layout/IconVerticalSolidList"/>
    <dgm:cxn modelId="{3568AD09-72D6-4F1B-BAA5-6C6FE78C36F9}" type="presParOf" srcId="{63460F04-CDBF-44FD-AFFF-2ED9740371CA}" destId="{AB44F8E6-B1A1-46C2-9298-2BE582C0B1FE}" srcOrd="9" destOrd="0" presId="urn:microsoft.com/office/officeart/2018/2/layout/IconVerticalSolidList"/>
    <dgm:cxn modelId="{81170D10-0158-4653-967B-7F6788C6BC12}" type="presParOf" srcId="{63460F04-CDBF-44FD-AFFF-2ED9740371CA}" destId="{EDC8712D-C533-41D0-ACA3-54DB946C141C}" srcOrd="10" destOrd="0" presId="urn:microsoft.com/office/officeart/2018/2/layout/IconVerticalSolidList"/>
    <dgm:cxn modelId="{B9320A33-D307-4339-B6A6-EE4188465CCC}" type="presParOf" srcId="{EDC8712D-C533-41D0-ACA3-54DB946C141C}" destId="{6B77090A-BB1A-4A3A-A387-123B7C4BA04D}" srcOrd="0" destOrd="0" presId="urn:microsoft.com/office/officeart/2018/2/layout/IconVerticalSolidList"/>
    <dgm:cxn modelId="{4FB24C82-163B-49BF-BBBF-DD3F0754E753}" type="presParOf" srcId="{EDC8712D-C533-41D0-ACA3-54DB946C141C}" destId="{03DFE0F7-E4E6-4A08-8132-455EF643C72F}" srcOrd="1" destOrd="0" presId="urn:microsoft.com/office/officeart/2018/2/layout/IconVerticalSolidList"/>
    <dgm:cxn modelId="{A461209A-C139-448F-A026-BB0052ABFEA3}" type="presParOf" srcId="{EDC8712D-C533-41D0-ACA3-54DB946C141C}" destId="{80CAD65F-37EF-41A4-97DA-F34FDD145121}" srcOrd="2" destOrd="0" presId="urn:microsoft.com/office/officeart/2018/2/layout/IconVerticalSolidList"/>
    <dgm:cxn modelId="{2579ECCE-038C-478B-9E45-5324FCB65CA2}" type="presParOf" srcId="{EDC8712D-C533-41D0-ACA3-54DB946C141C}" destId="{20CF2451-EF2E-422F-81AA-BD49C481E720}" srcOrd="3" destOrd="0" presId="urn:microsoft.com/office/officeart/2018/2/layout/IconVerticalSolidList"/>
    <dgm:cxn modelId="{4EFCB86A-940F-47C8-9999-6A79A45493D7}" type="presParOf" srcId="{63460F04-CDBF-44FD-AFFF-2ED9740371CA}" destId="{EB759508-64F2-4B8E-9DEB-3318535ABDFB}" srcOrd="11" destOrd="0" presId="urn:microsoft.com/office/officeart/2018/2/layout/IconVerticalSolidList"/>
    <dgm:cxn modelId="{22F5C127-2BC0-4453-B248-8B77674EE5A4}" type="presParOf" srcId="{63460F04-CDBF-44FD-AFFF-2ED9740371CA}" destId="{1E4AF236-505C-4B7E-90CD-3B916BB08A69}" srcOrd="12" destOrd="0" presId="urn:microsoft.com/office/officeart/2018/2/layout/IconVerticalSolidList"/>
    <dgm:cxn modelId="{A12345CE-E34C-4F37-B287-98B3E35F4399}" type="presParOf" srcId="{1E4AF236-505C-4B7E-90CD-3B916BB08A69}" destId="{70212FD9-9AD0-4080-B391-777E73BC1CA7}" srcOrd="0" destOrd="0" presId="urn:microsoft.com/office/officeart/2018/2/layout/IconVerticalSolidList"/>
    <dgm:cxn modelId="{0416A20D-955F-4EBD-AEF4-6799B0F4F703}" type="presParOf" srcId="{1E4AF236-505C-4B7E-90CD-3B916BB08A69}" destId="{EDA7E8C2-C867-49C7-954C-612CD87EA394}" srcOrd="1" destOrd="0" presId="urn:microsoft.com/office/officeart/2018/2/layout/IconVerticalSolidList"/>
    <dgm:cxn modelId="{1E74105F-D304-4776-A20F-63D4A725AFBC}" type="presParOf" srcId="{1E4AF236-505C-4B7E-90CD-3B916BB08A69}" destId="{983B16B5-5B3F-4AE5-93B9-D0BED184BD81}" srcOrd="2" destOrd="0" presId="urn:microsoft.com/office/officeart/2018/2/layout/IconVerticalSolidList"/>
    <dgm:cxn modelId="{E5ED6456-BE11-4B13-8A0D-82973B480D3A}" type="presParOf" srcId="{1E4AF236-505C-4B7E-90CD-3B916BB08A69}" destId="{893BE1CF-FF67-4D26-BE67-E14B33AFF169}" srcOrd="3" destOrd="0" presId="urn:microsoft.com/office/officeart/2018/2/layout/IconVerticalSolidList"/>
    <dgm:cxn modelId="{2B6022B9-1099-4460-B2D9-EC12A8FE0FF3}" type="presParOf" srcId="{63460F04-CDBF-44FD-AFFF-2ED9740371CA}" destId="{6DFF0783-722B-4554-A207-42A43596FC65}" srcOrd="13" destOrd="0" presId="urn:microsoft.com/office/officeart/2018/2/layout/IconVerticalSolidList"/>
    <dgm:cxn modelId="{8228C2E7-A5CA-4E82-B02D-D65C3B01D93A}" type="presParOf" srcId="{63460F04-CDBF-44FD-AFFF-2ED9740371CA}" destId="{79C4A34B-E76D-4A2B-98CD-96CDB2AE25B6}" srcOrd="14" destOrd="0" presId="urn:microsoft.com/office/officeart/2018/2/layout/IconVerticalSolidList"/>
    <dgm:cxn modelId="{26FE1806-FAA6-4F40-ABFF-D0BF484B7E33}" type="presParOf" srcId="{79C4A34B-E76D-4A2B-98CD-96CDB2AE25B6}" destId="{2BDAB4B9-82B1-4DD2-A481-4FA83515BA7D}" srcOrd="0" destOrd="0" presId="urn:microsoft.com/office/officeart/2018/2/layout/IconVerticalSolidList"/>
    <dgm:cxn modelId="{C5854A16-7ACD-4ECA-B51B-4A91BDE083C9}" type="presParOf" srcId="{79C4A34B-E76D-4A2B-98CD-96CDB2AE25B6}" destId="{B3EBC53A-F856-477F-B4E4-017FA298F87D}" srcOrd="1" destOrd="0" presId="urn:microsoft.com/office/officeart/2018/2/layout/IconVerticalSolidList"/>
    <dgm:cxn modelId="{4C948109-32CB-4917-9E3B-77CA9FAC07D0}" type="presParOf" srcId="{79C4A34B-E76D-4A2B-98CD-96CDB2AE25B6}" destId="{CE230AAE-5F16-4C98-BD6F-EE4DAA88230B}" srcOrd="2" destOrd="0" presId="urn:microsoft.com/office/officeart/2018/2/layout/IconVerticalSolidList"/>
    <dgm:cxn modelId="{D0255A32-AA40-4E49-A455-8C06F417488C}" type="presParOf" srcId="{79C4A34B-E76D-4A2B-98CD-96CDB2AE25B6}" destId="{04328ECA-5841-413C-A484-147017488E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21AE4D-B457-4920-BF9F-8A025E1B5819}" type="doc">
      <dgm:prSet loTypeId="urn:microsoft.com/office/officeart/2005/8/layout/matrix3" loCatId="matrix" qsTypeId="urn:microsoft.com/office/officeart/2005/8/quickstyle/simple2" qsCatId="simple" csTypeId="urn:microsoft.com/office/officeart/2005/8/colors/accent1_3" csCatId="accent1" phldr="1"/>
      <dgm:spPr/>
      <dgm:t>
        <a:bodyPr/>
        <a:lstStyle/>
        <a:p>
          <a:endParaRPr lang="en-US"/>
        </a:p>
      </dgm:t>
    </dgm:pt>
    <dgm:pt modelId="{8DE02959-C201-41FF-BDAE-52D4850050A0}">
      <dgm:prSet custT="1"/>
      <dgm:spPr/>
      <dgm:t>
        <a:bodyPr/>
        <a:lstStyle/>
        <a:p>
          <a:r>
            <a:rPr lang="en-US" sz="1600" b="0" i="0"/>
            <a:t>All your claims should be true and accurate </a:t>
          </a:r>
          <a:endParaRPr lang="en-US" sz="1600" dirty="0"/>
        </a:p>
      </dgm:t>
    </dgm:pt>
    <dgm:pt modelId="{00C5797E-4CB7-4FED-8DA1-1A9F15C7AA74}" type="parTrans" cxnId="{3D5C3C2A-0626-4CCE-A235-C1F3E214B791}">
      <dgm:prSet/>
      <dgm:spPr/>
      <dgm:t>
        <a:bodyPr/>
        <a:lstStyle/>
        <a:p>
          <a:endParaRPr lang="en-US"/>
        </a:p>
      </dgm:t>
    </dgm:pt>
    <dgm:pt modelId="{09926EF5-230C-42C2-BC4D-237C850FDF78}" type="sibTrans" cxnId="{3D5C3C2A-0626-4CCE-A235-C1F3E214B791}">
      <dgm:prSet/>
      <dgm:spPr/>
      <dgm:t>
        <a:bodyPr/>
        <a:lstStyle/>
        <a:p>
          <a:endParaRPr lang="en-US"/>
        </a:p>
      </dgm:t>
    </dgm:pt>
    <dgm:pt modelId="{1594D846-4900-43DE-9E82-B9A2D03FA81A}">
      <dgm:prSet custT="1"/>
      <dgm:spPr/>
      <dgm:t>
        <a:bodyPr/>
        <a:lstStyle/>
        <a:p>
          <a:r>
            <a:rPr lang="en-US" sz="1600" b="0" i="0"/>
            <a:t>Even claims that are factually correct can sometimes still mislead consumers </a:t>
          </a:r>
          <a:endParaRPr lang="en-AU" sz="1600" dirty="0"/>
        </a:p>
      </dgm:t>
    </dgm:pt>
    <dgm:pt modelId="{F973C3A1-F97F-4976-A657-CC83D3755652}" type="parTrans" cxnId="{B1B467EA-F903-4C54-8894-0469CC77F80F}">
      <dgm:prSet/>
      <dgm:spPr/>
      <dgm:t>
        <a:bodyPr/>
        <a:lstStyle/>
        <a:p>
          <a:endParaRPr lang="en-AU"/>
        </a:p>
      </dgm:t>
    </dgm:pt>
    <dgm:pt modelId="{0511AD87-E4C8-4DFA-A86E-8AF0445EA3CA}" type="sibTrans" cxnId="{B1B467EA-F903-4C54-8894-0469CC77F80F}">
      <dgm:prSet/>
      <dgm:spPr/>
      <dgm:t>
        <a:bodyPr/>
        <a:lstStyle/>
        <a:p>
          <a:endParaRPr lang="en-AU"/>
        </a:p>
      </dgm:t>
    </dgm:pt>
    <dgm:pt modelId="{D39A554C-09C6-4C5E-8A13-DFA133C641D8}">
      <dgm:prSet custT="1"/>
      <dgm:spPr/>
      <dgm:t>
        <a:bodyPr/>
        <a:lstStyle/>
        <a:p>
          <a:r>
            <a:rPr lang="en-US" sz="1600" b="0" i="0"/>
            <a:t>You should consider the overall impression created, including through use of visual elements</a:t>
          </a:r>
          <a:endParaRPr lang="en-US" sz="1600" dirty="0"/>
        </a:p>
      </dgm:t>
    </dgm:pt>
    <dgm:pt modelId="{EB4F476B-1ADB-4174-B7DD-5A01004E30B9}" type="parTrans" cxnId="{C2ACDAD9-A55C-4465-A137-E34C8AA8AEE7}">
      <dgm:prSet/>
      <dgm:spPr/>
      <dgm:t>
        <a:bodyPr/>
        <a:lstStyle/>
        <a:p>
          <a:endParaRPr lang="en-AU"/>
        </a:p>
      </dgm:t>
    </dgm:pt>
    <dgm:pt modelId="{DB136C9D-2916-4707-B36B-AA2E7A32962D}" type="sibTrans" cxnId="{C2ACDAD9-A55C-4465-A137-E34C8AA8AEE7}">
      <dgm:prSet/>
      <dgm:spPr/>
      <dgm:t>
        <a:bodyPr/>
        <a:lstStyle/>
        <a:p>
          <a:endParaRPr lang="en-AU"/>
        </a:p>
      </dgm:t>
    </dgm:pt>
    <dgm:pt modelId="{DF7BFBAF-C2FC-40FA-91FF-89AB1AAA7ABB}">
      <dgm:prSet custT="1"/>
      <dgm:spPr/>
      <dgm:t>
        <a:bodyPr/>
        <a:lstStyle/>
        <a:p>
          <a:r>
            <a:rPr lang="en-US" sz="1600" b="0" i="0"/>
            <a:t>Only make claims that represent a genuine environmental impact and do not exaggerate the benefits or level of scientific acceptance of a claim. </a:t>
          </a:r>
          <a:endParaRPr lang="en-AU" sz="1600" dirty="0"/>
        </a:p>
      </dgm:t>
    </dgm:pt>
    <dgm:pt modelId="{328C7421-111C-46FC-AC76-6928C9489C5A}" type="parTrans" cxnId="{B6979C41-2BC3-402F-B633-352171974CE1}">
      <dgm:prSet/>
      <dgm:spPr/>
      <dgm:t>
        <a:bodyPr/>
        <a:lstStyle/>
        <a:p>
          <a:endParaRPr lang="en-AU"/>
        </a:p>
      </dgm:t>
    </dgm:pt>
    <dgm:pt modelId="{DFF03170-43DA-4CE5-8CF1-F97FE63DCFE4}" type="sibTrans" cxnId="{B6979C41-2BC3-402F-B633-352171974CE1}">
      <dgm:prSet/>
      <dgm:spPr/>
      <dgm:t>
        <a:bodyPr/>
        <a:lstStyle/>
        <a:p>
          <a:endParaRPr lang="en-AU"/>
        </a:p>
      </dgm:t>
    </dgm:pt>
    <dgm:pt modelId="{28DFFA75-8CFB-4936-B0E1-3C6B9058E1BF}" type="pres">
      <dgm:prSet presAssocID="{7D21AE4D-B457-4920-BF9F-8A025E1B5819}" presName="matrix" presStyleCnt="0">
        <dgm:presLayoutVars>
          <dgm:chMax val="1"/>
          <dgm:dir/>
          <dgm:resizeHandles val="exact"/>
        </dgm:presLayoutVars>
      </dgm:prSet>
      <dgm:spPr/>
    </dgm:pt>
    <dgm:pt modelId="{A1E9FFF2-3006-4122-8709-AB9078E0284F}" type="pres">
      <dgm:prSet presAssocID="{7D21AE4D-B457-4920-BF9F-8A025E1B5819}" presName="diamond" presStyleLbl="bgShp" presStyleIdx="0" presStyleCnt="1"/>
      <dgm:spPr/>
    </dgm:pt>
    <dgm:pt modelId="{53C131EF-56ED-44E3-A296-A9F6EFEFD73D}" type="pres">
      <dgm:prSet presAssocID="{7D21AE4D-B457-4920-BF9F-8A025E1B5819}" presName="quad1" presStyleLbl="node1" presStyleIdx="0" presStyleCnt="4" custScaleX="138062" custScaleY="110669" custLinFactNeighborX="-28348" custLinFactNeighborY="-14409">
        <dgm:presLayoutVars>
          <dgm:chMax val="0"/>
          <dgm:chPref val="0"/>
          <dgm:bulletEnabled val="1"/>
        </dgm:presLayoutVars>
      </dgm:prSet>
      <dgm:spPr/>
    </dgm:pt>
    <dgm:pt modelId="{B5CFCA2D-4E74-47D8-AE5D-68670002DCE2}" type="pres">
      <dgm:prSet presAssocID="{7D21AE4D-B457-4920-BF9F-8A025E1B5819}" presName="quad2" presStyleLbl="node1" presStyleIdx="1" presStyleCnt="4" custScaleX="145084" custScaleY="113826" custLinFactNeighborX="29333" custLinFactNeighborY="-11797">
        <dgm:presLayoutVars>
          <dgm:chMax val="0"/>
          <dgm:chPref val="0"/>
          <dgm:bulletEnabled val="1"/>
        </dgm:presLayoutVars>
      </dgm:prSet>
      <dgm:spPr/>
    </dgm:pt>
    <dgm:pt modelId="{E2B10E5F-B56A-4A6A-8D13-62919EA33CB5}" type="pres">
      <dgm:prSet presAssocID="{7D21AE4D-B457-4920-BF9F-8A025E1B5819}" presName="quad3" presStyleLbl="node1" presStyleIdx="2" presStyleCnt="4" custScaleX="141679" custScaleY="108166" custLinFactNeighborX="-30983" custLinFactNeighborY="10475">
        <dgm:presLayoutVars>
          <dgm:chMax val="0"/>
          <dgm:chPref val="0"/>
          <dgm:bulletEnabled val="1"/>
        </dgm:presLayoutVars>
      </dgm:prSet>
      <dgm:spPr/>
    </dgm:pt>
    <dgm:pt modelId="{3EAC9B0A-81DD-4935-B941-5ED2802FAC5A}" type="pres">
      <dgm:prSet presAssocID="{7D21AE4D-B457-4920-BF9F-8A025E1B5819}" presName="quad4" presStyleLbl="node1" presStyleIdx="3" presStyleCnt="4" custScaleX="139410" custScaleY="109004" custLinFactNeighborX="23265" custLinFactNeighborY="9953">
        <dgm:presLayoutVars>
          <dgm:chMax val="0"/>
          <dgm:chPref val="0"/>
          <dgm:bulletEnabled val="1"/>
        </dgm:presLayoutVars>
      </dgm:prSet>
      <dgm:spPr/>
    </dgm:pt>
  </dgm:ptLst>
  <dgm:cxnLst>
    <dgm:cxn modelId="{3D5C3C2A-0626-4CCE-A235-C1F3E214B791}" srcId="{7D21AE4D-B457-4920-BF9F-8A025E1B5819}" destId="{8DE02959-C201-41FF-BDAE-52D4850050A0}" srcOrd="0" destOrd="0" parTransId="{00C5797E-4CB7-4FED-8DA1-1A9F15C7AA74}" sibTransId="{09926EF5-230C-42C2-BC4D-237C850FDF78}"/>
    <dgm:cxn modelId="{B6979C41-2BC3-402F-B633-352171974CE1}" srcId="{7D21AE4D-B457-4920-BF9F-8A025E1B5819}" destId="{DF7BFBAF-C2FC-40FA-91FF-89AB1AAA7ABB}" srcOrd="3" destOrd="0" parTransId="{328C7421-111C-46FC-AC76-6928C9489C5A}" sibTransId="{DFF03170-43DA-4CE5-8CF1-F97FE63DCFE4}"/>
    <dgm:cxn modelId="{62537A5C-2FF0-4EE4-8DEF-A065C67FA9D2}" type="presOf" srcId="{1594D846-4900-43DE-9E82-B9A2D03FA81A}" destId="{B5CFCA2D-4E74-47D8-AE5D-68670002DCE2}" srcOrd="0" destOrd="0" presId="urn:microsoft.com/office/officeart/2005/8/layout/matrix3"/>
    <dgm:cxn modelId="{87551AAA-6F29-4BE6-B67C-AEC74EB03490}" type="presOf" srcId="{7D21AE4D-B457-4920-BF9F-8A025E1B5819}" destId="{28DFFA75-8CFB-4936-B0E1-3C6B9058E1BF}" srcOrd="0" destOrd="0" presId="urn:microsoft.com/office/officeart/2005/8/layout/matrix3"/>
    <dgm:cxn modelId="{39F3F9AB-B236-4EA5-B6EF-C35285990A46}" type="presOf" srcId="{DF7BFBAF-C2FC-40FA-91FF-89AB1AAA7ABB}" destId="{3EAC9B0A-81DD-4935-B941-5ED2802FAC5A}" srcOrd="0" destOrd="0" presId="urn:microsoft.com/office/officeart/2005/8/layout/matrix3"/>
    <dgm:cxn modelId="{41DE78CC-D1EB-49CD-90A8-CC1E2AF426E6}" type="presOf" srcId="{8DE02959-C201-41FF-BDAE-52D4850050A0}" destId="{53C131EF-56ED-44E3-A296-A9F6EFEFD73D}" srcOrd="0" destOrd="0" presId="urn:microsoft.com/office/officeart/2005/8/layout/matrix3"/>
    <dgm:cxn modelId="{C2ACDAD9-A55C-4465-A137-E34C8AA8AEE7}" srcId="{7D21AE4D-B457-4920-BF9F-8A025E1B5819}" destId="{D39A554C-09C6-4C5E-8A13-DFA133C641D8}" srcOrd="2" destOrd="0" parTransId="{EB4F476B-1ADB-4174-B7DD-5A01004E30B9}" sibTransId="{DB136C9D-2916-4707-B36B-AA2E7A32962D}"/>
    <dgm:cxn modelId="{35C10CE7-DF0B-408E-8E24-37F44B28C878}" type="presOf" srcId="{D39A554C-09C6-4C5E-8A13-DFA133C641D8}" destId="{E2B10E5F-B56A-4A6A-8D13-62919EA33CB5}" srcOrd="0" destOrd="0" presId="urn:microsoft.com/office/officeart/2005/8/layout/matrix3"/>
    <dgm:cxn modelId="{B1B467EA-F903-4C54-8894-0469CC77F80F}" srcId="{7D21AE4D-B457-4920-BF9F-8A025E1B5819}" destId="{1594D846-4900-43DE-9E82-B9A2D03FA81A}" srcOrd="1" destOrd="0" parTransId="{F973C3A1-F97F-4976-A657-CC83D3755652}" sibTransId="{0511AD87-E4C8-4DFA-A86E-8AF0445EA3CA}"/>
    <dgm:cxn modelId="{AA5C833A-F98F-46A2-BCBF-02CC2873D4EA}" type="presParOf" srcId="{28DFFA75-8CFB-4936-B0E1-3C6B9058E1BF}" destId="{A1E9FFF2-3006-4122-8709-AB9078E0284F}" srcOrd="0" destOrd="0" presId="urn:microsoft.com/office/officeart/2005/8/layout/matrix3"/>
    <dgm:cxn modelId="{77451DB1-78FC-4DDD-BC93-B73DC82DE577}" type="presParOf" srcId="{28DFFA75-8CFB-4936-B0E1-3C6B9058E1BF}" destId="{53C131EF-56ED-44E3-A296-A9F6EFEFD73D}" srcOrd="1" destOrd="0" presId="urn:microsoft.com/office/officeart/2005/8/layout/matrix3"/>
    <dgm:cxn modelId="{FE0D230D-CBC2-4258-9345-F56A3D404D7A}" type="presParOf" srcId="{28DFFA75-8CFB-4936-B0E1-3C6B9058E1BF}" destId="{B5CFCA2D-4E74-47D8-AE5D-68670002DCE2}" srcOrd="2" destOrd="0" presId="urn:microsoft.com/office/officeart/2005/8/layout/matrix3"/>
    <dgm:cxn modelId="{24342414-B152-43CF-9810-C67399FBACD5}" type="presParOf" srcId="{28DFFA75-8CFB-4936-B0E1-3C6B9058E1BF}" destId="{E2B10E5F-B56A-4A6A-8D13-62919EA33CB5}" srcOrd="3" destOrd="0" presId="urn:microsoft.com/office/officeart/2005/8/layout/matrix3"/>
    <dgm:cxn modelId="{862349A4-F540-40D0-AADF-A4C9A188F562}" type="presParOf" srcId="{28DFFA75-8CFB-4936-B0E1-3C6B9058E1BF}" destId="{3EAC9B0A-81DD-4935-B941-5ED2802FAC5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FA244-65C6-45B3-95EE-1ED1A77C14B2}"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D5D6DB10-309B-42F0-9EBC-BFC7E6EEB0FD}">
      <dgm:prSet/>
      <dgm:spPr/>
      <dgm:t>
        <a:bodyPr/>
        <a:lstStyle/>
        <a:p>
          <a:pPr>
            <a:lnSpc>
              <a:spcPct val="100000"/>
            </a:lnSpc>
          </a:pPr>
          <a:r>
            <a:rPr lang="en-AU" baseline="0" dirty="0">
              <a:solidFill>
                <a:schemeClr val="bg1"/>
              </a:solidFill>
            </a:rPr>
            <a:t>Evidence that is independent and scientific is the most credible.</a:t>
          </a:r>
          <a:endParaRPr lang="en-US" dirty="0">
            <a:solidFill>
              <a:schemeClr val="bg1"/>
            </a:solidFill>
          </a:endParaRPr>
        </a:p>
      </dgm:t>
    </dgm:pt>
    <dgm:pt modelId="{3713B1F5-6C84-44BF-853A-85541D2D504B}" type="parTrans" cxnId="{EEA2E9D6-9D02-49E6-9CF7-ADDDBB8E063F}">
      <dgm:prSet/>
      <dgm:spPr/>
      <dgm:t>
        <a:bodyPr/>
        <a:lstStyle/>
        <a:p>
          <a:endParaRPr lang="en-US"/>
        </a:p>
      </dgm:t>
    </dgm:pt>
    <dgm:pt modelId="{DA2BF955-D50C-4673-A349-F284993B0D87}" type="sibTrans" cxnId="{EEA2E9D6-9D02-49E6-9CF7-ADDDBB8E063F}">
      <dgm:prSet/>
      <dgm:spPr/>
      <dgm:t>
        <a:bodyPr/>
        <a:lstStyle/>
        <a:p>
          <a:endParaRPr lang="en-US"/>
        </a:p>
      </dgm:t>
    </dgm:pt>
    <dgm:pt modelId="{F357BAE0-948F-42C7-A043-CE149DE97981}">
      <dgm:prSet/>
      <dgm:spPr/>
      <dgm:t>
        <a:bodyPr/>
        <a:lstStyle/>
        <a:p>
          <a:pPr>
            <a:lnSpc>
              <a:spcPct val="100000"/>
            </a:lnSpc>
          </a:pPr>
          <a:r>
            <a:rPr lang="en-AU" baseline="0" dirty="0">
              <a:solidFill>
                <a:schemeClr val="bg1"/>
              </a:solidFill>
            </a:rPr>
            <a:t>Making the research, evidence, or data you are relying on easily accessible to consumers helps them understand and trust your claims.</a:t>
          </a:r>
          <a:endParaRPr lang="en-US" dirty="0">
            <a:solidFill>
              <a:schemeClr val="bg1"/>
            </a:solidFill>
          </a:endParaRPr>
        </a:p>
      </dgm:t>
    </dgm:pt>
    <dgm:pt modelId="{DA41F77B-8D74-4820-854B-C0E77B89563B}" type="parTrans" cxnId="{389E1655-980A-4AE5-A26D-89CDD3000636}">
      <dgm:prSet/>
      <dgm:spPr/>
      <dgm:t>
        <a:bodyPr/>
        <a:lstStyle/>
        <a:p>
          <a:endParaRPr lang="en-US"/>
        </a:p>
      </dgm:t>
    </dgm:pt>
    <dgm:pt modelId="{2DE2538F-A8DB-4935-87B9-25064123551B}" type="sibTrans" cxnId="{389E1655-980A-4AE5-A26D-89CDD3000636}">
      <dgm:prSet/>
      <dgm:spPr/>
      <dgm:t>
        <a:bodyPr/>
        <a:lstStyle/>
        <a:p>
          <a:endParaRPr lang="en-US"/>
        </a:p>
      </dgm:t>
    </dgm:pt>
    <dgm:pt modelId="{8B18D202-FAD1-4A89-894C-E7FBD613D42D}">
      <dgm:prSet/>
      <dgm:spPr/>
      <dgm:t>
        <a:bodyPr/>
        <a:lstStyle/>
        <a:p>
          <a:pPr>
            <a:lnSpc>
              <a:spcPct val="100000"/>
            </a:lnSpc>
          </a:pPr>
          <a:endParaRPr lang="en-AU"/>
        </a:p>
      </dgm:t>
    </dgm:pt>
    <dgm:pt modelId="{F0126701-34ED-45C2-9E49-35A013BD1737}" type="parTrans" cxnId="{B35F0796-EB57-426D-AA7F-E580D9799954}">
      <dgm:prSet/>
      <dgm:spPr/>
      <dgm:t>
        <a:bodyPr/>
        <a:lstStyle/>
        <a:p>
          <a:endParaRPr lang="en-AU"/>
        </a:p>
      </dgm:t>
    </dgm:pt>
    <dgm:pt modelId="{C12E647A-966C-4B54-8A95-5ED45FF0E23E}" type="sibTrans" cxnId="{B35F0796-EB57-426D-AA7F-E580D9799954}">
      <dgm:prSet/>
      <dgm:spPr/>
      <dgm:t>
        <a:bodyPr/>
        <a:lstStyle/>
        <a:p>
          <a:endParaRPr lang="en-AU"/>
        </a:p>
      </dgm:t>
    </dgm:pt>
    <dgm:pt modelId="{63460F04-CDBF-44FD-AFFF-2ED9740371CA}" type="pres">
      <dgm:prSet presAssocID="{4BDFA244-65C6-45B3-95EE-1ED1A77C14B2}" presName="root" presStyleCnt="0">
        <dgm:presLayoutVars>
          <dgm:dir/>
          <dgm:resizeHandles val="exact"/>
        </dgm:presLayoutVars>
      </dgm:prSet>
      <dgm:spPr/>
    </dgm:pt>
    <dgm:pt modelId="{0F002FA6-A9A5-48F4-8B3C-20C672607CBD}" type="pres">
      <dgm:prSet presAssocID="{D5D6DB10-309B-42F0-9EBC-BFC7E6EEB0FD}" presName="compNode" presStyleCnt="0"/>
      <dgm:spPr/>
    </dgm:pt>
    <dgm:pt modelId="{1418B459-2F40-46C7-8499-F791E7755F18}" type="pres">
      <dgm:prSet presAssocID="{D5D6DB10-309B-42F0-9EBC-BFC7E6EEB0FD}" presName="bgRect" presStyleLbl="bgShp" presStyleIdx="0" presStyleCnt="3"/>
      <dgm:spPr/>
    </dgm:pt>
    <dgm:pt modelId="{6249ED8D-EF42-45F8-8D53-BE355E8C350A}" type="pres">
      <dgm:prSet presAssocID="{D5D6DB10-309B-42F0-9EBC-BFC7E6EEB0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st tubes with solid fill"/>
        </a:ext>
      </dgm:extLst>
    </dgm:pt>
    <dgm:pt modelId="{AF92FD54-2C08-4715-BA02-83312817046F}" type="pres">
      <dgm:prSet presAssocID="{D5D6DB10-309B-42F0-9EBC-BFC7E6EEB0FD}" presName="spaceRect" presStyleCnt="0"/>
      <dgm:spPr/>
    </dgm:pt>
    <dgm:pt modelId="{BF118370-B5CF-4C30-8A0E-469055EC0D7C}" type="pres">
      <dgm:prSet presAssocID="{D5D6DB10-309B-42F0-9EBC-BFC7E6EEB0FD}" presName="parTx" presStyleLbl="revTx" presStyleIdx="0" presStyleCnt="3">
        <dgm:presLayoutVars>
          <dgm:chMax val="0"/>
          <dgm:chPref val="0"/>
        </dgm:presLayoutVars>
      </dgm:prSet>
      <dgm:spPr/>
    </dgm:pt>
    <dgm:pt modelId="{78BA2150-2E47-4184-BE09-AF752F5F0E62}" type="pres">
      <dgm:prSet presAssocID="{DA2BF955-D50C-4673-A349-F284993B0D87}" presName="sibTrans" presStyleCnt="0"/>
      <dgm:spPr/>
    </dgm:pt>
    <dgm:pt modelId="{FD8AF851-EF34-4D68-AC8E-AF42BC2C5AA4}" type="pres">
      <dgm:prSet presAssocID="{F357BAE0-948F-42C7-A043-CE149DE97981}" presName="compNode" presStyleCnt="0"/>
      <dgm:spPr/>
    </dgm:pt>
    <dgm:pt modelId="{7D074F54-3F81-462F-BE00-798067833664}" type="pres">
      <dgm:prSet presAssocID="{F357BAE0-948F-42C7-A043-CE149DE97981}" presName="bgRect" presStyleLbl="bgShp" presStyleIdx="1" presStyleCnt="3"/>
      <dgm:spPr/>
    </dgm:pt>
    <dgm:pt modelId="{D315082D-544D-4BF6-8F73-C1401C7B2492}" type="pres">
      <dgm:prSet presAssocID="{F357BAE0-948F-42C7-A043-CE149DE979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chart with solid fill"/>
        </a:ext>
      </dgm:extLst>
    </dgm:pt>
    <dgm:pt modelId="{EC4BFB91-A5D8-4D6A-863C-D972F8B7D612}" type="pres">
      <dgm:prSet presAssocID="{F357BAE0-948F-42C7-A043-CE149DE97981}" presName="spaceRect" presStyleCnt="0"/>
      <dgm:spPr/>
    </dgm:pt>
    <dgm:pt modelId="{01B518C6-420C-4619-8689-BF12FF6A2A92}" type="pres">
      <dgm:prSet presAssocID="{F357BAE0-948F-42C7-A043-CE149DE97981}" presName="parTx" presStyleLbl="revTx" presStyleIdx="1" presStyleCnt="3">
        <dgm:presLayoutVars>
          <dgm:chMax val="0"/>
          <dgm:chPref val="0"/>
        </dgm:presLayoutVars>
      </dgm:prSet>
      <dgm:spPr/>
    </dgm:pt>
    <dgm:pt modelId="{127C1756-F871-4E6B-946D-C9D781244E97}" type="pres">
      <dgm:prSet presAssocID="{2DE2538F-A8DB-4935-87B9-25064123551B}" presName="sibTrans" presStyleCnt="0"/>
      <dgm:spPr/>
    </dgm:pt>
    <dgm:pt modelId="{AFDF791F-50DD-45CB-A342-D8C52927D59E}" type="pres">
      <dgm:prSet presAssocID="{8B18D202-FAD1-4A89-894C-E7FBD613D42D}" presName="compNode" presStyleCnt="0"/>
      <dgm:spPr/>
    </dgm:pt>
    <dgm:pt modelId="{13A26C0B-3A93-4E74-B962-42F3B0C3FABB}" type="pres">
      <dgm:prSet presAssocID="{8B18D202-FAD1-4A89-894C-E7FBD613D42D}" presName="bgRect" presStyleLbl="bgShp" presStyleIdx="2" presStyleCnt="3"/>
      <dgm:spPr/>
    </dgm:pt>
    <dgm:pt modelId="{5FCE7ADD-B6DE-4B4B-A190-405F03547BD3}" type="pres">
      <dgm:prSet presAssocID="{8B18D202-FAD1-4A89-894C-E7FBD613D4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C046B366-EBB3-4304-AD9E-216D1744301E}" type="pres">
      <dgm:prSet presAssocID="{8B18D202-FAD1-4A89-894C-E7FBD613D42D}" presName="spaceRect" presStyleCnt="0"/>
      <dgm:spPr/>
    </dgm:pt>
    <dgm:pt modelId="{60C1C04D-3D1A-437B-96FA-1134D0FC3F73}" type="pres">
      <dgm:prSet presAssocID="{8B18D202-FAD1-4A89-894C-E7FBD613D42D}" presName="parTx" presStyleLbl="revTx" presStyleIdx="2" presStyleCnt="3">
        <dgm:presLayoutVars>
          <dgm:chMax val="0"/>
          <dgm:chPref val="0"/>
        </dgm:presLayoutVars>
      </dgm:prSet>
      <dgm:spPr/>
    </dgm:pt>
  </dgm:ptLst>
  <dgm:cxnLst>
    <dgm:cxn modelId="{1CDB2715-A725-4531-9785-1963F7CD36E3}" type="presOf" srcId="{D5D6DB10-309B-42F0-9EBC-BFC7E6EEB0FD}" destId="{BF118370-B5CF-4C30-8A0E-469055EC0D7C}" srcOrd="0" destOrd="0" presId="urn:microsoft.com/office/officeart/2018/2/layout/IconVerticalSolidList"/>
    <dgm:cxn modelId="{389E1655-980A-4AE5-A26D-89CDD3000636}" srcId="{4BDFA244-65C6-45B3-95EE-1ED1A77C14B2}" destId="{F357BAE0-948F-42C7-A043-CE149DE97981}" srcOrd="1" destOrd="0" parTransId="{DA41F77B-8D74-4820-854B-C0E77B89563B}" sibTransId="{2DE2538F-A8DB-4935-87B9-25064123551B}"/>
    <dgm:cxn modelId="{B35F0796-EB57-426D-AA7F-E580D9799954}" srcId="{4BDFA244-65C6-45B3-95EE-1ED1A77C14B2}" destId="{8B18D202-FAD1-4A89-894C-E7FBD613D42D}" srcOrd="2" destOrd="0" parTransId="{F0126701-34ED-45C2-9E49-35A013BD1737}" sibTransId="{C12E647A-966C-4B54-8A95-5ED45FF0E23E}"/>
    <dgm:cxn modelId="{F637B1B6-DFB2-461D-9A1F-724B8401219B}" type="presOf" srcId="{4BDFA244-65C6-45B3-95EE-1ED1A77C14B2}" destId="{63460F04-CDBF-44FD-AFFF-2ED9740371CA}" srcOrd="0" destOrd="0" presId="urn:microsoft.com/office/officeart/2018/2/layout/IconVerticalSolidList"/>
    <dgm:cxn modelId="{2BC52FC2-F05E-407D-800B-CBC20148FFE5}" type="presOf" srcId="{F357BAE0-948F-42C7-A043-CE149DE97981}" destId="{01B518C6-420C-4619-8689-BF12FF6A2A92}" srcOrd="0" destOrd="0" presId="urn:microsoft.com/office/officeart/2018/2/layout/IconVerticalSolidList"/>
    <dgm:cxn modelId="{EEA2E9D6-9D02-49E6-9CF7-ADDDBB8E063F}" srcId="{4BDFA244-65C6-45B3-95EE-1ED1A77C14B2}" destId="{D5D6DB10-309B-42F0-9EBC-BFC7E6EEB0FD}" srcOrd="0" destOrd="0" parTransId="{3713B1F5-6C84-44BF-853A-85541D2D504B}" sibTransId="{DA2BF955-D50C-4673-A349-F284993B0D87}"/>
    <dgm:cxn modelId="{F00023E4-4EFC-49A4-B709-EBE191D28FE7}" type="presOf" srcId="{8B18D202-FAD1-4A89-894C-E7FBD613D42D}" destId="{60C1C04D-3D1A-437B-96FA-1134D0FC3F73}" srcOrd="0" destOrd="0" presId="urn:microsoft.com/office/officeart/2018/2/layout/IconVerticalSolidList"/>
    <dgm:cxn modelId="{DC90B0B4-ABD9-4250-AEFA-51E7FA3DE63D}" type="presParOf" srcId="{63460F04-CDBF-44FD-AFFF-2ED9740371CA}" destId="{0F002FA6-A9A5-48F4-8B3C-20C672607CBD}" srcOrd="0" destOrd="0" presId="urn:microsoft.com/office/officeart/2018/2/layout/IconVerticalSolidList"/>
    <dgm:cxn modelId="{92222AF7-7933-4DB5-B5DD-E8303D7C8F8B}" type="presParOf" srcId="{0F002FA6-A9A5-48F4-8B3C-20C672607CBD}" destId="{1418B459-2F40-46C7-8499-F791E7755F18}" srcOrd="0" destOrd="0" presId="urn:microsoft.com/office/officeart/2018/2/layout/IconVerticalSolidList"/>
    <dgm:cxn modelId="{EFB72BBA-C3ED-46BE-8995-0E20EA4B6BFD}" type="presParOf" srcId="{0F002FA6-A9A5-48F4-8B3C-20C672607CBD}" destId="{6249ED8D-EF42-45F8-8D53-BE355E8C350A}" srcOrd="1" destOrd="0" presId="urn:microsoft.com/office/officeart/2018/2/layout/IconVerticalSolidList"/>
    <dgm:cxn modelId="{9D6D7C0E-4267-48E5-9B40-1317BAA4888C}" type="presParOf" srcId="{0F002FA6-A9A5-48F4-8B3C-20C672607CBD}" destId="{AF92FD54-2C08-4715-BA02-83312817046F}" srcOrd="2" destOrd="0" presId="urn:microsoft.com/office/officeart/2018/2/layout/IconVerticalSolidList"/>
    <dgm:cxn modelId="{80C0E3A3-5E82-47FC-BE5D-F35DB3DC53B3}" type="presParOf" srcId="{0F002FA6-A9A5-48F4-8B3C-20C672607CBD}" destId="{BF118370-B5CF-4C30-8A0E-469055EC0D7C}" srcOrd="3" destOrd="0" presId="urn:microsoft.com/office/officeart/2018/2/layout/IconVerticalSolidList"/>
    <dgm:cxn modelId="{9F13FB52-BEB2-4A66-A3E8-9002942B0EAC}" type="presParOf" srcId="{63460F04-CDBF-44FD-AFFF-2ED9740371CA}" destId="{78BA2150-2E47-4184-BE09-AF752F5F0E62}" srcOrd="1" destOrd="0" presId="urn:microsoft.com/office/officeart/2018/2/layout/IconVerticalSolidList"/>
    <dgm:cxn modelId="{3312FBBF-604C-424A-B4F7-7F3E38031892}" type="presParOf" srcId="{63460F04-CDBF-44FD-AFFF-2ED9740371CA}" destId="{FD8AF851-EF34-4D68-AC8E-AF42BC2C5AA4}" srcOrd="2" destOrd="0" presId="urn:microsoft.com/office/officeart/2018/2/layout/IconVerticalSolidList"/>
    <dgm:cxn modelId="{3BCEE2CE-0F14-4CC4-A6FC-B35C3105CAC3}" type="presParOf" srcId="{FD8AF851-EF34-4D68-AC8E-AF42BC2C5AA4}" destId="{7D074F54-3F81-462F-BE00-798067833664}" srcOrd="0" destOrd="0" presId="urn:microsoft.com/office/officeart/2018/2/layout/IconVerticalSolidList"/>
    <dgm:cxn modelId="{320BD7CB-8578-406F-921F-3F9F903F9C2F}" type="presParOf" srcId="{FD8AF851-EF34-4D68-AC8E-AF42BC2C5AA4}" destId="{D315082D-544D-4BF6-8F73-C1401C7B2492}" srcOrd="1" destOrd="0" presId="urn:microsoft.com/office/officeart/2018/2/layout/IconVerticalSolidList"/>
    <dgm:cxn modelId="{58D3F7B6-9660-4A03-B195-8B02FBA72FCF}" type="presParOf" srcId="{FD8AF851-EF34-4D68-AC8E-AF42BC2C5AA4}" destId="{EC4BFB91-A5D8-4D6A-863C-D972F8B7D612}" srcOrd="2" destOrd="0" presId="urn:microsoft.com/office/officeart/2018/2/layout/IconVerticalSolidList"/>
    <dgm:cxn modelId="{F390535B-DE62-40AA-8C6B-F54C0D930845}" type="presParOf" srcId="{FD8AF851-EF34-4D68-AC8E-AF42BC2C5AA4}" destId="{01B518C6-420C-4619-8689-BF12FF6A2A92}" srcOrd="3" destOrd="0" presId="urn:microsoft.com/office/officeart/2018/2/layout/IconVerticalSolidList"/>
    <dgm:cxn modelId="{58423153-DF7A-45DE-A7E4-CB23D0548635}" type="presParOf" srcId="{63460F04-CDBF-44FD-AFFF-2ED9740371CA}" destId="{127C1756-F871-4E6B-946D-C9D781244E97}" srcOrd="3" destOrd="0" presId="urn:microsoft.com/office/officeart/2018/2/layout/IconVerticalSolidList"/>
    <dgm:cxn modelId="{4CDD8453-D76D-4A0B-B6EA-3B91A61CE0B5}" type="presParOf" srcId="{63460F04-CDBF-44FD-AFFF-2ED9740371CA}" destId="{AFDF791F-50DD-45CB-A342-D8C52927D59E}" srcOrd="4" destOrd="0" presId="urn:microsoft.com/office/officeart/2018/2/layout/IconVerticalSolidList"/>
    <dgm:cxn modelId="{AB245A2A-C76A-4467-A219-74AC2501D8B1}" type="presParOf" srcId="{AFDF791F-50DD-45CB-A342-D8C52927D59E}" destId="{13A26C0B-3A93-4E74-B962-42F3B0C3FABB}" srcOrd="0" destOrd="0" presId="urn:microsoft.com/office/officeart/2018/2/layout/IconVerticalSolidList"/>
    <dgm:cxn modelId="{739B6D3B-11FD-4938-A651-A9A6E4F7E4EB}" type="presParOf" srcId="{AFDF791F-50DD-45CB-A342-D8C52927D59E}" destId="{5FCE7ADD-B6DE-4B4B-A190-405F03547BD3}" srcOrd="1" destOrd="0" presId="urn:microsoft.com/office/officeart/2018/2/layout/IconVerticalSolidList"/>
    <dgm:cxn modelId="{6C6108ED-6880-4899-9654-58D068E27E96}" type="presParOf" srcId="{AFDF791F-50DD-45CB-A342-D8C52927D59E}" destId="{C046B366-EBB3-4304-AD9E-216D1744301E}" srcOrd="2" destOrd="0" presId="urn:microsoft.com/office/officeart/2018/2/layout/IconVerticalSolidList"/>
    <dgm:cxn modelId="{EBE09B81-8C4E-4FE6-84E3-979EDFCF15DA}" type="presParOf" srcId="{AFDF791F-50DD-45CB-A342-D8C52927D59E}" destId="{60C1C04D-3D1A-437B-96FA-1134D0FC3F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10EAE1-407F-4364-B34C-5AEC3CC9AC95}" type="doc">
      <dgm:prSet loTypeId="urn:microsoft.com/office/officeart/2005/8/layout/vList4" loCatId="list" qsTypeId="urn:microsoft.com/office/officeart/2005/8/quickstyle/simple1" qsCatId="simple" csTypeId="urn:microsoft.com/office/officeart/2005/8/colors/accent1_3" csCatId="accent1" phldr="1"/>
      <dgm:spPr/>
      <dgm:t>
        <a:bodyPr/>
        <a:lstStyle/>
        <a:p>
          <a:endParaRPr lang="en-AU"/>
        </a:p>
      </dgm:t>
    </dgm:pt>
    <dgm:pt modelId="{D3C744DE-5C90-49F3-8A94-5B1803BD74D0}">
      <dgm:prSet phldrT="[Text]"/>
      <dgm:spPr/>
      <dgm:t>
        <a:bodyPr/>
        <a:lstStyle/>
        <a:p>
          <a:r>
            <a:rPr lang="en-US" dirty="0"/>
            <a:t>Broad claims can be interpreted widely and more easily mislead consumers than clear, specific claims that are substantiated. </a:t>
          </a:r>
          <a:endParaRPr lang="en-AU" dirty="0"/>
        </a:p>
      </dgm:t>
    </dgm:pt>
    <dgm:pt modelId="{7A76491A-E1E5-4FDF-A3C9-4C0D8FEF9CE0}" type="parTrans" cxnId="{6DCAED34-4E6F-460D-B9B8-62D0849B4AA7}">
      <dgm:prSet/>
      <dgm:spPr/>
      <dgm:t>
        <a:bodyPr/>
        <a:lstStyle/>
        <a:p>
          <a:endParaRPr lang="en-AU"/>
        </a:p>
      </dgm:t>
    </dgm:pt>
    <dgm:pt modelId="{E064A9DA-337C-4249-9A70-6E4AF59ECCBD}" type="sibTrans" cxnId="{6DCAED34-4E6F-460D-B9B8-62D0849B4AA7}">
      <dgm:prSet/>
      <dgm:spPr/>
      <dgm:t>
        <a:bodyPr/>
        <a:lstStyle/>
        <a:p>
          <a:endParaRPr lang="en-AU"/>
        </a:p>
      </dgm:t>
    </dgm:pt>
    <dgm:pt modelId="{4DAFC033-2612-4E7D-B13E-4CA250932CC5}">
      <dgm:prSet phldrT="[Text]"/>
      <dgm:spPr/>
      <dgm:t>
        <a:bodyPr/>
        <a:lstStyle/>
        <a:p>
          <a:r>
            <a:rPr lang="en-US" dirty="0"/>
            <a:t>Ensure that you clearly qualify your claims, with prominent disclaimers, if there are any limitations to them. </a:t>
          </a:r>
          <a:endParaRPr lang="en-AU" dirty="0"/>
        </a:p>
      </dgm:t>
    </dgm:pt>
    <dgm:pt modelId="{BD956171-A4B2-4319-B83C-736426FB758B}" type="parTrans" cxnId="{4B390F7A-E996-4316-93C1-C343DBC57728}">
      <dgm:prSet/>
      <dgm:spPr/>
      <dgm:t>
        <a:bodyPr/>
        <a:lstStyle/>
        <a:p>
          <a:endParaRPr lang="en-AU"/>
        </a:p>
      </dgm:t>
    </dgm:pt>
    <dgm:pt modelId="{1B30E3A8-0BDA-4CF8-ADDE-E714012BA431}" type="sibTrans" cxnId="{4B390F7A-E996-4316-93C1-C343DBC57728}">
      <dgm:prSet/>
      <dgm:spPr/>
      <dgm:t>
        <a:bodyPr/>
        <a:lstStyle/>
        <a:p>
          <a:endParaRPr lang="en-AU"/>
        </a:p>
      </dgm:t>
    </dgm:pt>
    <dgm:pt modelId="{28BDBCC3-5201-4C99-9BC2-0BFDFE5AFE0F}" type="pres">
      <dgm:prSet presAssocID="{9610EAE1-407F-4364-B34C-5AEC3CC9AC95}" presName="linear" presStyleCnt="0">
        <dgm:presLayoutVars>
          <dgm:dir/>
          <dgm:resizeHandles val="exact"/>
        </dgm:presLayoutVars>
      </dgm:prSet>
      <dgm:spPr/>
    </dgm:pt>
    <dgm:pt modelId="{D23AE633-8C6B-4FBC-B814-F2A8F0C612CD}" type="pres">
      <dgm:prSet presAssocID="{D3C744DE-5C90-49F3-8A94-5B1803BD74D0}" presName="comp" presStyleCnt="0"/>
      <dgm:spPr/>
    </dgm:pt>
    <dgm:pt modelId="{DCDB8685-0902-4747-BE44-AA90BEAB9441}" type="pres">
      <dgm:prSet presAssocID="{D3C744DE-5C90-49F3-8A94-5B1803BD74D0}" presName="box" presStyleLbl="node1" presStyleIdx="0" presStyleCnt="2" custLinFactNeighborX="-1067"/>
      <dgm:spPr/>
    </dgm:pt>
    <dgm:pt modelId="{6FD4F537-1E0A-4373-A867-6428FBDA6724}" type="pres">
      <dgm:prSet presAssocID="{D3C744DE-5C90-49F3-8A94-5B1803BD74D0}"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000" r="-8000"/>
          </a:stretch>
        </a:blipFill>
      </dgm:spPr>
      <dgm:extLst>
        <a:ext uri="{E40237B7-FDA0-4F09-8148-C483321AD2D9}">
          <dgm14:cNvPr xmlns:dgm14="http://schemas.microsoft.com/office/drawing/2010/diagram" id="0" name="" descr="Earth globe: Africa and Europe with solid fill"/>
        </a:ext>
      </dgm:extLst>
    </dgm:pt>
    <dgm:pt modelId="{5E3767F0-E0FE-4D1F-A482-0848028AE6C6}" type="pres">
      <dgm:prSet presAssocID="{D3C744DE-5C90-49F3-8A94-5B1803BD74D0}" presName="text" presStyleLbl="node1" presStyleIdx="0" presStyleCnt="2">
        <dgm:presLayoutVars>
          <dgm:bulletEnabled val="1"/>
        </dgm:presLayoutVars>
      </dgm:prSet>
      <dgm:spPr/>
    </dgm:pt>
    <dgm:pt modelId="{7B14224B-A096-47E5-9FF8-F017A228F8AC}" type="pres">
      <dgm:prSet presAssocID="{E064A9DA-337C-4249-9A70-6E4AF59ECCBD}" presName="spacer" presStyleCnt="0"/>
      <dgm:spPr/>
    </dgm:pt>
    <dgm:pt modelId="{3986E538-EDFA-4D8C-982E-EA86F0180C9A}" type="pres">
      <dgm:prSet presAssocID="{4DAFC033-2612-4E7D-B13E-4CA250932CC5}" presName="comp" presStyleCnt="0"/>
      <dgm:spPr/>
    </dgm:pt>
    <dgm:pt modelId="{EBC79C56-AA85-4B9D-A675-8BF82D5A135A}" type="pres">
      <dgm:prSet presAssocID="{4DAFC033-2612-4E7D-B13E-4CA250932CC5}" presName="box" presStyleLbl="node1" presStyleIdx="1" presStyleCnt="2"/>
      <dgm:spPr/>
    </dgm:pt>
    <dgm:pt modelId="{DE730B33-FBA0-41AB-8888-235745CE1DE2}" type="pres">
      <dgm:prSet presAssocID="{4DAFC033-2612-4E7D-B13E-4CA250932CC5}"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000" r="-8000"/>
          </a:stretch>
        </a:blipFill>
      </dgm:spPr>
      <dgm:extLst>
        <a:ext uri="{E40237B7-FDA0-4F09-8148-C483321AD2D9}">
          <dgm14:cNvPr xmlns:dgm14="http://schemas.microsoft.com/office/drawing/2010/diagram" id="0" name="" descr="List outline"/>
        </a:ext>
      </dgm:extLst>
    </dgm:pt>
    <dgm:pt modelId="{6CF446AA-3A6A-426D-80A6-9943F58075B8}" type="pres">
      <dgm:prSet presAssocID="{4DAFC033-2612-4E7D-B13E-4CA250932CC5}" presName="text" presStyleLbl="node1" presStyleIdx="1" presStyleCnt="2">
        <dgm:presLayoutVars>
          <dgm:bulletEnabled val="1"/>
        </dgm:presLayoutVars>
      </dgm:prSet>
      <dgm:spPr/>
    </dgm:pt>
  </dgm:ptLst>
  <dgm:cxnLst>
    <dgm:cxn modelId="{BAA0572D-AB8A-483B-A3C8-2997BE81CF2F}" type="presOf" srcId="{D3C744DE-5C90-49F3-8A94-5B1803BD74D0}" destId="{5E3767F0-E0FE-4D1F-A482-0848028AE6C6}" srcOrd="1" destOrd="0" presId="urn:microsoft.com/office/officeart/2005/8/layout/vList4"/>
    <dgm:cxn modelId="{6DCAED34-4E6F-460D-B9B8-62D0849B4AA7}" srcId="{9610EAE1-407F-4364-B34C-5AEC3CC9AC95}" destId="{D3C744DE-5C90-49F3-8A94-5B1803BD74D0}" srcOrd="0" destOrd="0" parTransId="{7A76491A-E1E5-4FDF-A3C9-4C0D8FEF9CE0}" sibTransId="{E064A9DA-337C-4249-9A70-6E4AF59ECCBD}"/>
    <dgm:cxn modelId="{B0E10164-9034-4422-AA6E-AEBE716ED27E}" type="presOf" srcId="{D3C744DE-5C90-49F3-8A94-5B1803BD74D0}" destId="{DCDB8685-0902-4747-BE44-AA90BEAB9441}" srcOrd="0" destOrd="0" presId="urn:microsoft.com/office/officeart/2005/8/layout/vList4"/>
    <dgm:cxn modelId="{55EEA868-6FDF-45A4-B393-647658DCA120}" type="presOf" srcId="{4DAFC033-2612-4E7D-B13E-4CA250932CC5}" destId="{6CF446AA-3A6A-426D-80A6-9943F58075B8}" srcOrd="1" destOrd="0" presId="urn:microsoft.com/office/officeart/2005/8/layout/vList4"/>
    <dgm:cxn modelId="{1737236F-54EE-41AD-A3C4-162ABF2B2DFC}" type="presOf" srcId="{9610EAE1-407F-4364-B34C-5AEC3CC9AC95}" destId="{28BDBCC3-5201-4C99-9BC2-0BFDFE5AFE0F}" srcOrd="0" destOrd="0" presId="urn:microsoft.com/office/officeart/2005/8/layout/vList4"/>
    <dgm:cxn modelId="{4B390F7A-E996-4316-93C1-C343DBC57728}" srcId="{9610EAE1-407F-4364-B34C-5AEC3CC9AC95}" destId="{4DAFC033-2612-4E7D-B13E-4CA250932CC5}" srcOrd="1" destOrd="0" parTransId="{BD956171-A4B2-4319-B83C-736426FB758B}" sibTransId="{1B30E3A8-0BDA-4CF8-ADDE-E714012BA431}"/>
    <dgm:cxn modelId="{3B6841E3-A38C-4B11-AAA2-47EB4A914F48}" type="presOf" srcId="{4DAFC033-2612-4E7D-B13E-4CA250932CC5}" destId="{EBC79C56-AA85-4B9D-A675-8BF82D5A135A}" srcOrd="0" destOrd="0" presId="urn:microsoft.com/office/officeart/2005/8/layout/vList4"/>
    <dgm:cxn modelId="{83B12E08-21D6-41AD-8550-9F6D0A23B994}" type="presParOf" srcId="{28BDBCC3-5201-4C99-9BC2-0BFDFE5AFE0F}" destId="{D23AE633-8C6B-4FBC-B814-F2A8F0C612CD}" srcOrd="0" destOrd="0" presId="urn:microsoft.com/office/officeart/2005/8/layout/vList4"/>
    <dgm:cxn modelId="{E927B39F-759F-4244-B6CE-E075BF4F867C}" type="presParOf" srcId="{D23AE633-8C6B-4FBC-B814-F2A8F0C612CD}" destId="{DCDB8685-0902-4747-BE44-AA90BEAB9441}" srcOrd="0" destOrd="0" presId="urn:microsoft.com/office/officeart/2005/8/layout/vList4"/>
    <dgm:cxn modelId="{120A5E9A-78A1-45B9-AC07-DC1389DA9651}" type="presParOf" srcId="{D23AE633-8C6B-4FBC-B814-F2A8F0C612CD}" destId="{6FD4F537-1E0A-4373-A867-6428FBDA6724}" srcOrd="1" destOrd="0" presId="urn:microsoft.com/office/officeart/2005/8/layout/vList4"/>
    <dgm:cxn modelId="{D49736D0-EFC7-4AE3-A42D-16E0564B7462}" type="presParOf" srcId="{D23AE633-8C6B-4FBC-B814-F2A8F0C612CD}" destId="{5E3767F0-E0FE-4D1F-A482-0848028AE6C6}" srcOrd="2" destOrd="0" presId="urn:microsoft.com/office/officeart/2005/8/layout/vList4"/>
    <dgm:cxn modelId="{EDD1B405-AD7E-4681-8E18-CFCD3B22BF16}" type="presParOf" srcId="{28BDBCC3-5201-4C99-9BC2-0BFDFE5AFE0F}" destId="{7B14224B-A096-47E5-9FF8-F017A228F8AC}" srcOrd="1" destOrd="0" presId="urn:microsoft.com/office/officeart/2005/8/layout/vList4"/>
    <dgm:cxn modelId="{6E6527A6-1036-43A5-A781-CEC9154F80C0}" type="presParOf" srcId="{28BDBCC3-5201-4C99-9BC2-0BFDFE5AFE0F}" destId="{3986E538-EDFA-4D8C-982E-EA86F0180C9A}" srcOrd="2" destOrd="0" presId="urn:microsoft.com/office/officeart/2005/8/layout/vList4"/>
    <dgm:cxn modelId="{0038CFE3-57EE-42FB-8452-F1453822D7D3}" type="presParOf" srcId="{3986E538-EDFA-4D8C-982E-EA86F0180C9A}" destId="{EBC79C56-AA85-4B9D-A675-8BF82D5A135A}" srcOrd="0" destOrd="0" presId="urn:microsoft.com/office/officeart/2005/8/layout/vList4"/>
    <dgm:cxn modelId="{0351AD16-64AE-4435-B5D6-AF5C068E7E5B}" type="presParOf" srcId="{3986E538-EDFA-4D8C-982E-EA86F0180C9A}" destId="{DE730B33-FBA0-41AB-8888-235745CE1DE2}" srcOrd="1" destOrd="0" presId="urn:microsoft.com/office/officeart/2005/8/layout/vList4"/>
    <dgm:cxn modelId="{6CC462AD-3757-46D8-96C4-F0B54043079C}" type="presParOf" srcId="{3986E538-EDFA-4D8C-982E-EA86F0180C9A}" destId="{6CF446AA-3A6A-426D-80A6-9943F58075B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E6924-18A7-48B9-82C5-FC448E41E9A3}" type="doc">
      <dgm:prSet loTypeId="urn:microsoft.com/office/officeart/2005/8/layout/vList2" loCatId="list" qsTypeId="urn:microsoft.com/office/officeart/2005/8/quickstyle/simple5" qsCatId="simple" csTypeId="urn:microsoft.com/office/officeart/2005/8/colors/accent1_3" csCatId="accent1" phldr="1"/>
      <dgm:spPr/>
      <dgm:t>
        <a:bodyPr/>
        <a:lstStyle/>
        <a:p>
          <a:endParaRPr lang="en-US"/>
        </a:p>
      </dgm:t>
    </dgm:pt>
    <dgm:pt modelId="{BC72B292-5867-4307-867C-293F11D2F99C}">
      <dgm:prSet/>
      <dgm:spPr/>
      <dgm:t>
        <a:bodyPr/>
        <a:lstStyle/>
        <a:p>
          <a:r>
            <a:rPr lang="en-AU" b="0" i="0" dirty="0"/>
            <a:t>Emissions and offsets</a:t>
          </a:r>
          <a:endParaRPr lang="en-US" dirty="0"/>
        </a:p>
      </dgm:t>
    </dgm:pt>
    <dgm:pt modelId="{0D72CD86-B636-4D98-873E-8905F2E06D68}" type="parTrans" cxnId="{0C55A3D3-72A1-4AD1-BBB0-7A620CE62B24}">
      <dgm:prSet/>
      <dgm:spPr/>
      <dgm:t>
        <a:bodyPr/>
        <a:lstStyle/>
        <a:p>
          <a:endParaRPr lang="en-US"/>
        </a:p>
      </dgm:t>
    </dgm:pt>
    <dgm:pt modelId="{FF9C7B3A-B800-45CA-BADE-0E5D36170643}" type="sibTrans" cxnId="{0C55A3D3-72A1-4AD1-BBB0-7A620CE62B24}">
      <dgm:prSet/>
      <dgm:spPr/>
      <dgm:t>
        <a:bodyPr/>
        <a:lstStyle/>
        <a:p>
          <a:endParaRPr lang="en-US"/>
        </a:p>
      </dgm:t>
    </dgm:pt>
    <dgm:pt modelId="{1F6C8343-7A0A-4E5F-9830-49F7D183CB39}">
      <dgm:prSet/>
      <dgm:spPr/>
      <dgm:t>
        <a:bodyPr/>
        <a:lstStyle/>
        <a:p>
          <a:r>
            <a:rPr lang="en-AU" b="0" i="0"/>
            <a:t>Certifications and trustmarks</a:t>
          </a:r>
          <a:endParaRPr lang="en-US"/>
        </a:p>
      </dgm:t>
    </dgm:pt>
    <dgm:pt modelId="{28731451-0295-4BE4-BF4D-FB4A925F87D8}" type="parTrans" cxnId="{A6BBF868-E114-49DB-9587-066DC7BF4EF2}">
      <dgm:prSet/>
      <dgm:spPr/>
      <dgm:t>
        <a:bodyPr/>
        <a:lstStyle/>
        <a:p>
          <a:endParaRPr lang="en-US"/>
        </a:p>
      </dgm:t>
    </dgm:pt>
    <dgm:pt modelId="{DD26379C-3D9B-4280-A316-5158110CF284}" type="sibTrans" cxnId="{A6BBF868-E114-49DB-9587-066DC7BF4EF2}">
      <dgm:prSet/>
      <dgm:spPr/>
      <dgm:t>
        <a:bodyPr/>
        <a:lstStyle/>
        <a:p>
          <a:endParaRPr lang="en-US"/>
        </a:p>
      </dgm:t>
    </dgm:pt>
    <dgm:pt modelId="{248AA539-0EE1-4819-8820-9CFB05D633AB}">
      <dgm:prSet/>
      <dgm:spPr/>
      <dgm:t>
        <a:bodyPr/>
        <a:lstStyle/>
        <a:p>
          <a:r>
            <a:rPr lang="en-AU" b="0" i="0"/>
            <a:t>The ACCC’s enforcement posture</a:t>
          </a:r>
          <a:endParaRPr lang="en-US"/>
        </a:p>
      </dgm:t>
    </dgm:pt>
    <dgm:pt modelId="{50215BF8-4711-4145-8109-4E51FA463C43}" type="parTrans" cxnId="{9ABE03B2-A152-43A2-8E73-6F2793D4B53C}">
      <dgm:prSet/>
      <dgm:spPr/>
      <dgm:t>
        <a:bodyPr/>
        <a:lstStyle/>
        <a:p>
          <a:endParaRPr lang="en-US"/>
        </a:p>
      </dgm:t>
    </dgm:pt>
    <dgm:pt modelId="{E7EC5AED-A041-4B5C-A925-685BC845A56B}" type="sibTrans" cxnId="{9ABE03B2-A152-43A2-8E73-6F2793D4B53C}">
      <dgm:prSet/>
      <dgm:spPr/>
      <dgm:t>
        <a:bodyPr/>
        <a:lstStyle/>
        <a:p>
          <a:endParaRPr lang="en-US"/>
        </a:p>
      </dgm:t>
    </dgm:pt>
    <dgm:pt modelId="{C6E56977-7974-48DE-89F0-F4FE5DC30EB7}">
      <dgm:prSet/>
      <dgm:spPr/>
      <dgm:t>
        <a:bodyPr/>
        <a:lstStyle/>
        <a:p>
          <a:r>
            <a:rPr lang="en-AU" b="0" i="0" dirty="0"/>
            <a:t>Examples that reflect real-world claims</a:t>
          </a:r>
          <a:endParaRPr lang="en-US" dirty="0"/>
        </a:p>
      </dgm:t>
    </dgm:pt>
    <dgm:pt modelId="{E27E05EE-B523-46C1-B82F-85346589A8AD}" type="parTrans" cxnId="{CF4CEF99-5819-4091-94E1-6F95466CD0A3}">
      <dgm:prSet/>
      <dgm:spPr/>
      <dgm:t>
        <a:bodyPr/>
        <a:lstStyle/>
        <a:p>
          <a:endParaRPr lang="en-US"/>
        </a:p>
      </dgm:t>
    </dgm:pt>
    <dgm:pt modelId="{A9820D0E-C4DF-49FF-9C6C-3044B61FDD0C}" type="sibTrans" cxnId="{CF4CEF99-5819-4091-94E1-6F95466CD0A3}">
      <dgm:prSet/>
      <dgm:spPr/>
      <dgm:t>
        <a:bodyPr/>
        <a:lstStyle/>
        <a:p>
          <a:endParaRPr lang="en-US"/>
        </a:p>
      </dgm:t>
    </dgm:pt>
    <dgm:pt modelId="{C601A55F-9D2E-4481-BA74-726298E11A71}">
      <dgm:prSet/>
      <dgm:spPr/>
      <dgm:t>
        <a:bodyPr/>
        <a:lstStyle/>
        <a:p>
          <a:r>
            <a:rPr lang="en-US" b="0" i="0" dirty="0"/>
            <a:t>The interaction between APCO guidelines, the ARL and the ACL</a:t>
          </a:r>
          <a:endParaRPr lang="en-US" dirty="0"/>
        </a:p>
      </dgm:t>
    </dgm:pt>
    <dgm:pt modelId="{2D4032F6-E987-4808-8C01-E51739CCD81D}" type="parTrans" cxnId="{9F0E21AE-68BD-465D-8EBE-279A8F29DB86}">
      <dgm:prSet/>
      <dgm:spPr/>
      <dgm:t>
        <a:bodyPr/>
        <a:lstStyle/>
        <a:p>
          <a:endParaRPr lang="en-US"/>
        </a:p>
      </dgm:t>
    </dgm:pt>
    <dgm:pt modelId="{5E4240E9-68B3-487C-A240-F1E0223C9FF0}" type="sibTrans" cxnId="{9F0E21AE-68BD-465D-8EBE-279A8F29DB86}">
      <dgm:prSet/>
      <dgm:spPr/>
      <dgm:t>
        <a:bodyPr/>
        <a:lstStyle/>
        <a:p>
          <a:endParaRPr lang="en-US"/>
        </a:p>
      </dgm:t>
    </dgm:pt>
    <dgm:pt modelId="{6E91F6F5-43A4-4473-AF99-C5C1FE9E9905}" type="pres">
      <dgm:prSet presAssocID="{6DDE6924-18A7-48B9-82C5-FC448E41E9A3}" presName="linear" presStyleCnt="0">
        <dgm:presLayoutVars>
          <dgm:animLvl val="lvl"/>
          <dgm:resizeHandles val="exact"/>
        </dgm:presLayoutVars>
      </dgm:prSet>
      <dgm:spPr/>
    </dgm:pt>
    <dgm:pt modelId="{6D28A13F-36AF-414A-9F7C-AA8FF6DE4E3F}" type="pres">
      <dgm:prSet presAssocID="{BC72B292-5867-4307-867C-293F11D2F99C}" presName="parentText" presStyleLbl="node1" presStyleIdx="0" presStyleCnt="5" custLinFactY="-13128" custLinFactNeighborX="2098" custLinFactNeighborY="-100000">
        <dgm:presLayoutVars>
          <dgm:chMax val="0"/>
          <dgm:bulletEnabled val="1"/>
        </dgm:presLayoutVars>
      </dgm:prSet>
      <dgm:spPr/>
    </dgm:pt>
    <dgm:pt modelId="{C501D7DF-9139-407B-BCB7-806E0CB35E5F}" type="pres">
      <dgm:prSet presAssocID="{FF9C7B3A-B800-45CA-BADE-0E5D36170643}" presName="spacer" presStyleCnt="0"/>
      <dgm:spPr/>
    </dgm:pt>
    <dgm:pt modelId="{81741473-CB04-4EC7-BE39-EFBC4D716D33}" type="pres">
      <dgm:prSet presAssocID="{1F6C8343-7A0A-4E5F-9830-49F7D183CB39}" presName="parentText" presStyleLbl="node1" presStyleIdx="1" presStyleCnt="5">
        <dgm:presLayoutVars>
          <dgm:chMax val="0"/>
          <dgm:bulletEnabled val="1"/>
        </dgm:presLayoutVars>
      </dgm:prSet>
      <dgm:spPr/>
    </dgm:pt>
    <dgm:pt modelId="{1E409366-6388-4565-A16E-6BFFF2A60FC6}" type="pres">
      <dgm:prSet presAssocID="{DD26379C-3D9B-4280-A316-5158110CF284}" presName="spacer" presStyleCnt="0"/>
      <dgm:spPr/>
    </dgm:pt>
    <dgm:pt modelId="{3FE00D36-73CA-4F8F-A809-03E0DE029BEC}" type="pres">
      <dgm:prSet presAssocID="{248AA539-0EE1-4819-8820-9CFB05D633AB}" presName="parentText" presStyleLbl="node1" presStyleIdx="2" presStyleCnt="5">
        <dgm:presLayoutVars>
          <dgm:chMax val="0"/>
          <dgm:bulletEnabled val="1"/>
        </dgm:presLayoutVars>
      </dgm:prSet>
      <dgm:spPr/>
    </dgm:pt>
    <dgm:pt modelId="{E0B42E9F-BB44-4920-8806-E7599A39F610}" type="pres">
      <dgm:prSet presAssocID="{E7EC5AED-A041-4B5C-A925-685BC845A56B}" presName="spacer" presStyleCnt="0"/>
      <dgm:spPr/>
    </dgm:pt>
    <dgm:pt modelId="{BD92E67F-DFDD-4BC6-9079-E7929E8231E4}" type="pres">
      <dgm:prSet presAssocID="{C6E56977-7974-48DE-89F0-F4FE5DC30EB7}" presName="parentText" presStyleLbl="node1" presStyleIdx="3" presStyleCnt="5">
        <dgm:presLayoutVars>
          <dgm:chMax val="0"/>
          <dgm:bulletEnabled val="1"/>
        </dgm:presLayoutVars>
      </dgm:prSet>
      <dgm:spPr/>
    </dgm:pt>
    <dgm:pt modelId="{6A0ABA14-CA7C-4B72-9F2B-83ABE082748D}" type="pres">
      <dgm:prSet presAssocID="{A9820D0E-C4DF-49FF-9C6C-3044B61FDD0C}" presName="spacer" presStyleCnt="0"/>
      <dgm:spPr/>
    </dgm:pt>
    <dgm:pt modelId="{1657A256-9202-4E7E-9026-8EFC44A34D68}" type="pres">
      <dgm:prSet presAssocID="{C601A55F-9D2E-4481-BA74-726298E11A71}" presName="parentText" presStyleLbl="node1" presStyleIdx="4" presStyleCnt="5">
        <dgm:presLayoutVars>
          <dgm:chMax val="0"/>
          <dgm:bulletEnabled val="1"/>
        </dgm:presLayoutVars>
      </dgm:prSet>
      <dgm:spPr/>
    </dgm:pt>
  </dgm:ptLst>
  <dgm:cxnLst>
    <dgm:cxn modelId="{803D1234-75EF-491B-95D9-EBF140EA4C15}" type="presOf" srcId="{1F6C8343-7A0A-4E5F-9830-49F7D183CB39}" destId="{81741473-CB04-4EC7-BE39-EFBC4D716D33}" srcOrd="0" destOrd="0" presId="urn:microsoft.com/office/officeart/2005/8/layout/vList2"/>
    <dgm:cxn modelId="{A0A65537-F0C7-4280-A258-27495F447427}" type="presOf" srcId="{C601A55F-9D2E-4481-BA74-726298E11A71}" destId="{1657A256-9202-4E7E-9026-8EFC44A34D68}" srcOrd="0" destOrd="0" presId="urn:microsoft.com/office/officeart/2005/8/layout/vList2"/>
    <dgm:cxn modelId="{A6BBF868-E114-49DB-9587-066DC7BF4EF2}" srcId="{6DDE6924-18A7-48B9-82C5-FC448E41E9A3}" destId="{1F6C8343-7A0A-4E5F-9830-49F7D183CB39}" srcOrd="1" destOrd="0" parTransId="{28731451-0295-4BE4-BF4D-FB4A925F87D8}" sibTransId="{DD26379C-3D9B-4280-A316-5158110CF284}"/>
    <dgm:cxn modelId="{CC5CAA90-361A-4FBD-848C-2F69FC5F4A03}" type="presOf" srcId="{C6E56977-7974-48DE-89F0-F4FE5DC30EB7}" destId="{BD92E67F-DFDD-4BC6-9079-E7929E8231E4}" srcOrd="0" destOrd="0" presId="urn:microsoft.com/office/officeart/2005/8/layout/vList2"/>
    <dgm:cxn modelId="{A72B6A91-5ADE-47AA-8AE7-C973560FD84A}" type="presOf" srcId="{248AA539-0EE1-4819-8820-9CFB05D633AB}" destId="{3FE00D36-73CA-4F8F-A809-03E0DE029BEC}" srcOrd="0" destOrd="0" presId="urn:microsoft.com/office/officeart/2005/8/layout/vList2"/>
    <dgm:cxn modelId="{CF4CEF99-5819-4091-94E1-6F95466CD0A3}" srcId="{6DDE6924-18A7-48B9-82C5-FC448E41E9A3}" destId="{C6E56977-7974-48DE-89F0-F4FE5DC30EB7}" srcOrd="3" destOrd="0" parTransId="{E27E05EE-B523-46C1-B82F-85346589A8AD}" sibTransId="{A9820D0E-C4DF-49FF-9C6C-3044B61FDD0C}"/>
    <dgm:cxn modelId="{E1FE98A1-16B5-40FC-8BC0-8A3FF74CDAD3}" type="presOf" srcId="{6DDE6924-18A7-48B9-82C5-FC448E41E9A3}" destId="{6E91F6F5-43A4-4473-AF99-C5C1FE9E9905}" srcOrd="0" destOrd="0" presId="urn:microsoft.com/office/officeart/2005/8/layout/vList2"/>
    <dgm:cxn modelId="{9F0E21AE-68BD-465D-8EBE-279A8F29DB86}" srcId="{6DDE6924-18A7-48B9-82C5-FC448E41E9A3}" destId="{C601A55F-9D2E-4481-BA74-726298E11A71}" srcOrd="4" destOrd="0" parTransId="{2D4032F6-E987-4808-8C01-E51739CCD81D}" sibTransId="{5E4240E9-68B3-487C-A240-F1E0223C9FF0}"/>
    <dgm:cxn modelId="{9ABE03B2-A152-43A2-8E73-6F2793D4B53C}" srcId="{6DDE6924-18A7-48B9-82C5-FC448E41E9A3}" destId="{248AA539-0EE1-4819-8820-9CFB05D633AB}" srcOrd="2" destOrd="0" parTransId="{50215BF8-4711-4145-8109-4E51FA463C43}" sibTransId="{E7EC5AED-A041-4B5C-A925-685BC845A56B}"/>
    <dgm:cxn modelId="{0C55A3D3-72A1-4AD1-BBB0-7A620CE62B24}" srcId="{6DDE6924-18A7-48B9-82C5-FC448E41E9A3}" destId="{BC72B292-5867-4307-867C-293F11D2F99C}" srcOrd="0" destOrd="0" parTransId="{0D72CD86-B636-4D98-873E-8905F2E06D68}" sibTransId="{FF9C7B3A-B800-45CA-BADE-0E5D36170643}"/>
    <dgm:cxn modelId="{B32A30E2-B44F-425A-B4C0-EB6CE3AFA187}" type="presOf" srcId="{BC72B292-5867-4307-867C-293F11D2F99C}" destId="{6D28A13F-36AF-414A-9F7C-AA8FF6DE4E3F}" srcOrd="0" destOrd="0" presId="urn:microsoft.com/office/officeart/2005/8/layout/vList2"/>
    <dgm:cxn modelId="{84A72C3F-41F3-46BA-AF6D-459E6E605657}" type="presParOf" srcId="{6E91F6F5-43A4-4473-AF99-C5C1FE9E9905}" destId="{6D28A13F-36AF-414A-9F7C-AA8FF6DE4E3F}" srcOrd="0" destOrd="0" presId="urn:microsoft.com/office/officeart/2005/8/layout/vList2"/>
    <dgm:cxn modelId="{9BBA630E-9F25-44A3-8817-6758C55AFD0E}" type="presParOf" srcId="{6E91F6F5-43A4-4473-AF99-C5C1FE9E9905}" destId="{C501D7DF-9139-407B-BCB7-806E0CB35E5F}" srcOrd="1" destOrd="0" presId="urn:microsoft.com/office/officeart/2005/8/layout/vList2"/>
    <dgm:cxn modelId="{9758C395-2562-4D2D-AC5D-C89E9A06E8C8}" type="presParOf" srcId="{6E91F6F5-43A4-4473-AF99-C5C1FE9E9905}" destId="{81741473-CB04-4EC7-BE39-EFBC4D716D33}" srcOrd="2" destOrd="0" presId="urn:microsoft.com/office/officeart/2005/8/layout/vList2"/>
    <dgm:cxn modelId="{6FC4C81D-FD18-42A9-93BA-F0E6A63AA533}" type="presParOf" srcId="{6E91F6F5-43A4-4473-AF99-C5C1FE9E9905}" destId="{1E409366-6388-4565-A16E-6BFFF2A60FC6}" srcOrd="3" destOrd="0" presId="urn:microsoft.com/office/officeart/2005/8/layout/vList2"/>
    <dgm:cxn modelId="{2B5D2516-5057-40AE-8D1E-28E34F54C875}" type="presParOf" srcId="{6E91F6F5-43A4-4473-AF99-C5C1FE9E9905}" destId="{3FE00D36-73CA-4F8F-A809-03E0DE029BEC}" srcOrd="4" destOrd="0" presId="urn:microsoft.com/office/officeart/2005/8/layout/vList2"/>
    <dgm:cxn modelId="{82A859D1-8602-4DD7-AA8A-6A388730EE69}" type="presParOf" srcId="{6E91F6F5-43A4-4473-AF99-C5C1FE9E9905}" destId="{E0B42E9F-BB44-4920-8806-E7599A39F610}" srcOrd="5" destOrd="0" presId="urn:microsoft.com/office/officeart/2005/8/layout/vList2"/>
    <dgm:cxn modelId="{375BE2EC-9271-441F-BB79-CAC94F29F9FA}" type="presParOf" srcId="{6E91F6F5-43A4-4473-AF99-C5C1FE9E9905}" destId="{BD92E67F-DFDD-4BC6-9079-E7929E8231E4}" srcOrd="6" destOrd="0" presId="urn:microsoft.com/office/officeart/2005/8/layout/vList2"/>
    <dgm:cxn modelId="{221F1DEE-EB17-4441-B422-2F55ED0C607F}" type="presParOf" srcId="{6E91F6F5-43A4-4473-AF99-C5C1FE9E9905}" destId="{6A0ABA14-CA7C-4B72-9F2B-83ABE082748D}" srcOrd="7" destOrd="0" presId="urn:microsoft.com/office/officeart/2005/8/layout/vList2"/>
    <dgm:cxn modelId="{5ADCFAA5-E448-4AA2-8B1A-65AC1350E037}" type="presParOf" srcId="{6E91F6F5-43A4-4473-AF99-C5C1FE9E9905}" destId="{1657A256-9202-4E7E-9026-8EFC44A34D6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94EEB4-1C2B-4DF4-BB2C-356F768AE22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082E04F-AC8D-439C-A288-68C6E71ECB82}">
      <dgm:prSet/>
      <dgm:spPr/>
      <dgm:t>
        <a:bodyPr/>
        <a:lstStyle/>
        <a:p>
          <a:r>
            <a:rPr lang="en-AU" b="0" i="0" dirty="0">
              <a:solidFill>
                <a:schemeClr val="bg1"/>
              </a:solidFill>
            </a:rPr>
            <a:t>Businesses are hesitant to make environmental claims</a:t>
          </a:r>
          <a:endParaRPr lang="en-US" dirty="0">
            <a:solidFill>
              <a:schemeClr val="bg1"/>
            </a:solidFill>
          </a:endParaRPr>
        </a:p>
      </dgm:t>
    </dgm:pt>
    <dgm:pt modelId="{E55FA0BC-4B78-4C1A-A6FA-8A4FD322DE72}" type="parTrans" cxnId="{4CFD2648-2F1F-42C5-97B6-9ED741A10A6D}">
      <dgm:prSet/>
      <dgm:spPr/>
      <dgm:t>
        <a:bodyPr/>
        <a:lstStyle/>
        <a:p>
          <a:endParaRPr lang="en-US"/>
        </a:p>
      </dgm:t>
    </dgm:pt>
    <dgm:pt modelId="{079B78FD-3EA3-404A-8E9C-1D62A36BDE89}" type="sibTrans" cxnId="{4CFD2648-2F1F-42C5-97B6-9ED741A10A6D}">
      <dgm:prSet/>
      <dgm:spPr/>
      <dgm:t>
        <a:bodyPr/>
        <a:lstStyle/>
        <a:p>
          <a:endParaRPr lang="en-US"/>
        </a:p>
      </dgm:t>
    </dgm:pt>
    <dgm:pt modelId="{031CEFB9-7A11-48EB-BA1C-357BF43AEC19}">
      <dgm:prSet/>
      <dgm:spPr/>
      <dgm:t>
        <a:bodyPr/>
        <a:lstStyle/>
        <a:p>
          <a:r>
            <a:rPr lang="en-AU" dirty="0">
              <a:solidFill>
                <a:schemeClr val="bg1"/>
              </a:solidFill>
            </a:rPr>
            <a:t>The community wants to see enforcement action</a:t>
          </a:r>
          <a:endParaRPr lang="en-US" dirty="0">
            <a:solidFill>
              <a:schemeClr val="bg1"/>
            </a:solidFill>
          </a:endParaRPr>
        </a:p>
      </dgm:t>
    </dgm:pt>
    <dgm:pt modelId="{C7748C15-D4DE-43FA-9047-616F2E92905D}" type="parTrans" cxnId="{81928579-8615-4EE1-9B20-A036864D3AE1}">
      <dgm:prSet/>
      <dgm:spPr/>
      <dgm:t>
        <a:bodyPr/>
        <a:lstStyle/>
        <a:p>
          <a:endParaRPr lang="en-US"/>
        </a:p>
      </dgm:t>
    </dgm:pt>
    <dgm:pt modelId="{AD44DEEC-353D-42D1-8E52-DB87EC36B085}" type="sibTrans" cxnId="{81928579-8615-4EE1-9B20-A036864D3AE1}">
      <dgm:prSet/>
      <dgm:spPr/>
      <dgm:t>
        <a:bodyPr/>
        <a:lstStyle/>
        <a:p>
          <a:endParaRPr lang="en-US"/>
        </a:p>
      </dgm:t>
    </dgm:pt>
    <dgm:pt modelId="{90BD96DC-7866-4FEA-B007-501FFCAC81D1}" type="pres">
      <dgm:prSet presAssocID="{1D94EEB4-1C2B-4DF4-BB2C-356F768AE224}" presName="root" presStyleCnt="0">
        <dgm:presLayoutVars>
          <dgm:dir/>
          <dgm:resizeHandles val="exact"/>
        </dgm:presLayoutVars>
      </dgm:prSet>
      <dgm:spPr/>
    </dgm:pt>
    <dgm:pt modelId="{1046E7C5-5F07-4EA0-8671-97FFF9A0633E}" type="pres">
      <dgm:prSet presAssocID="{2082E04F-AC8D-439C-A288-68C6E71ECB82}" presName="compNode" presStyleCnt="0"/>
      <dgm:spPr/>
    </dgm:pt>
    <dgm:pt modelId="{3DE9574B-41E0-4BE2-A12D-052E41A44B3F}" type="pres">
      <dgm:prSet presAssocID="{2082E04F-AC8D-439C-A288-68C6E71ECB82}" presName="bgRect" presStyleLbl="bgShp" presStyleIdx="0" presStyleCnt="2"/>
      <dgm:spPr/>
    </dgm:pt>
    <dgm:pt modelId="{BA47E81E-226B-434C-AE29-D55ABADD8B8B}" type="pres">
      <dgm:prSet presAssocID="{2082E04F-AC8D-439C-A288-68C6E71ECB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5E29815F-55FE-4E2E-BE25-D80745A04DDC}" type="pres">
      <dgm:prSet presAssocID="{2082E04F-AC8D-439C-A288-68C6E71ECB82}" presName="spaceRect" presStyleCnt="0"/>
      <dgm:spPr/>
    </dgm:pt>
    <dgm:pt modelId="{B131A30E-7699-48CB-BC19-6424C734CA82}" type="pres">
      <dgm:prSet presAssocID="{2082E04F-AC8D-439C-A288-68C6E71ECB82}" presName="parTx" presStyleLbl="revTx" presStyleIdx="0" presStyleCnt="2">
        <dgm:presLayoutVars>
          <dgm:chMax val="0"/>
          <dgm:chPref val="0"/>
        </dgm:presLayoutVars>
      </dgm:prSet>
      <dgm:spPr/>
    </dgm:pt>
    <dgm:pt modelId="{72349538-1496-48C4-B7E3-75C942D2CC36}" type="pres">
      <dgm:prSet presAssocID="{079B78FD-3EA3-404A-8E9C-1D62A36BDE89}" presName="sibTrans" presStyleCnt="0"/>
      <dgm:spPr/>
    </dgm:pt>
    <dgm:pt modelId="{937CD879-176A-42DA-BDFC-25F475E38526}" type="pres">
      <dgm:prSet presAssocID="{031CEFB9-7A11-48EB-BA1C-357BF43AEC19}" presName="compNode" presStyleCnt="0"/>
      <dgm:spPr/>
    </dgm:pt>
    <dgm:pt modelId="{BD5F1220-4879-46C7-8F07-5FA1697743A0}" type="pres">
      <dgm:prSet presAssocID="{031CEFB9-7A11-48EB-BA1C-357BF43AEC19}" presName="bgRect" presStyleLbl="bgShp" presStyleIdx="1" presStyleCnt="2"/>
      <dgm:spPr/>
    </dgm:pt>
    <dgm:pt modelId="{628D8ADB-9651-4A99-9471-53412205C463}" type="pres">
      <dgm:prSet presAssocID="{031CEFB9-7A11-48EB-BA1C-357BF43AEC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B21C35B-C3C0-4034-B712-7D58D34C8A53}" type="pres">
      <dgm:prSet presAssocID="{031CEFB9-7A11-48EB-BA1C-357BF43AEC19}" presName="spaceRect" presStyleCnt="0"/>
      <dgm:spPr/>
    </dgm:pt>
    <dgm:pt modelId="{235DC779-3A9A-4C7F-9AFE-C25E77B66D82}" type="pres">
      <dgm:prSet presAssocID="{031CEFB9-7A11-48EB-BA1C-357BF43AEC19}" presName="parTx" presStyleLbl="revTx" presStyleIdx="1" presStyleCnt="2">
        <dgm:presLayoutVars>
          <dgm:chMax val="0"/>
          <dgm:chPref val="0"/>
        </dgm:presLayoutVars>
      </dgm:prSet>
      <dgm:spPr/>
    </dgm:pt>
  </dgm:ptLst>
  <dgm:cxnLst>
    <dgm:cxn modelId="{BCB0D043-3F3A-417D-88A6-96CE6D326803}" type="presOf" srcId="{1D94EEB4-1C2B-4DF4-BB2C-356F768AE224}" destId="{90BD96DC-7866-4FEA-B007-501FFCAC81D1}" srcOrd="0" destOrd="0" presId="urn:microsoft.com/office/officeart/2018/2/layout/IconVerticalSolidList"/>
    <dgm:cxn modelId="{4CFD2648-2F1F-42C5-97B6-9ED741A10A6D}" srcId="{1D94EEB4-1C2B-4DF4-BB2C-356F768AE224}" destId="{2082E04F-AC8D-439C-A288-68C6E71ECB82}" srcOrd="0" destOrd="0" parTransId="{E55FA0BC-4B78-4C1A-A6FA-8A4FD322DE72}" sibTransId="{079B78FD-3EA3-404A-8E9C-1D62A36BDE89}"/>
    <dgm:cxn modelId="{7EF0004D-4A23-4793-A4D7-8F7EF0420C75}" type="presOf" srcId="{2082E04F-AC8D-439C-A288-68C6E71ECB82}" destId="{B131A30E-7699-48CB-BC19-6424C734CA82}" srcOrd="0" destOrd="0" presId="urn:microsoft.com/office/officeart/2018/2/layout/IconVerticalSolidList"/>
    <dgm:cxn modelId="{81928579-8615-4EE1-9B20-A036864D3AE1}" srcId="{1D94EEB4-1C2B-4DF4-BB2C-356F768AE224}" destId="{031CEFB9-7A11-48EB-BA1C-357BF43AEC19}" srcOrd="1" destOrd="0" parTransId="{C7748C15-D4DE-43FA-9047-616F2E92905D}" sibTransId="{AD44DEEC-353D-42D1-8E52-DB87EC36B085}"/>
    <dgm:cxn modelId="{9E2DDA9F-9957-412B-8ABF-A77028DDB64A}" type="presOf" srcId="{031CEFB9-7A11-48EB-BA1C-357BF43AEC19}" destId="{235DC779-3A9A-4C7F-9AFE-C25E77B66D82}" srcOrd="0" destOrd="0" presId="urn:microsoft.com/office/officeart/2018/2/layout/IconVerticalSolidList"/>
    <dgm:cxn modelId="{93607B27-6116-4716-9F6C-5B6E86F7E0A4}" type="presParOf" srcId="{90BD96DC-7866-4FEA-B007-501FFCAC81D1}" destId="{1046E7C5-5F07-4EA0-8671-97FFF9A0633E}" srcOrd="0" destOrd="0" presId="urn:microsoft.com/office/officeart/2018/2/layout/IconVerticalSolidList"/>
    <dgm:cxn modelId="{D6E8F209-13D3-48F5-9ADC-33DF86B5A8F3}" type="presParOf" srcId="{1046E7C5-5F07-4EA0-8671-97FFF9A0633E}" destId="{3DE9574B-41E0-4BE2-A12D-052E41A44B3F}" srcOrd="0" destOrd="0" presId="urn:microsoft.com/office/officeart/2018/2/layout/IconVerticalSolidList"/>
    <dgm:cxn modelId="{50D6EB69-C333-4B1D-A9DA-4E888A617E55}" type="presParOf" srcId="{1046E7C5-5F07-4EA0-8671-97FFF9A0633E}" destId="{BA47E81E-226B-434C-AE29-D55ABADD8B8B}" srcOrd="1" destOrd="0" presId="urn:microsoft.com/office/officeart/2018/2/layout/IconVerticalSolidList"/>
    <dgm:cxn modelId="{65FFE5CA-A7BA-4D64-94A6-AA2D38A4BB74}" type="presParOf" srcId="{1046E7C5-5F07-4EA0-8671-97FFF9A0633E}" destId="{5E29815F-55FE-4E2E-BE25-D80745A04DDC}" srcOrd="2" destOrd="0" presId="urn:microsoft.com/office/officeart/2018/2/layout/IconVerticalSolidList"/>
    <dgm:cxn modelId="{907CF536-4656-4C10-B736-4702BF0B7E84}" type="presParOf" srcId="{1046E7C5-5F07-4EA0-8671-97FFF9A0633E}" destId="{B131A30E-7699-48CB-BC19-6424C734CA82}" srcOrd="3" destOrd="0" presId="urn:microsoft.com/office/officeart/2018/2/layout/IconVerticalSolidList"/>
    <dgm:cxn modelId="{39A24A90-3D95-4850-8049-4830A2BF4770}" type="presParOf" srcId="{90BD96DC-7866-4FEA-B007-501FFCAC81D1}" destId="{72349538-1496-48C4-B7E3-75C942D2CC36}" srcOrd="1" destOrd="0" presId="urn:microsoft.com/office/officeart/2018/2/layout/IconVerticalSolidList"/>
    <dgm:cxn modelId="{97A93CFB-B807-4361-BE1D-A1CACC5BEAA0}" type="presParOf" srcId="{90BD96DC-7866-4FEA-B007-501FFCAC81D1}" destId="{937CD879-176A-42DA-BDFC-25F475E38526}" srcOrd="2" destOrd="0" presId="urn:microsoft.com/office/officeart/2018/2/layout/IconVerticalSolidList"/>
    <dgm:cxn modelId="{51010B7B-EEA7-414A-8CAC-19605292E6D2}" type="presParOf" srcId="{937CD879-176A-42DA-BDFC-25F475E38526}" destId="{BD5F1220-4879-46C7-8F07-5FA1697743A0}" srcOrd="0" destOrd="0" presId="urn:microsoft.com/office/officeart/2018/2/layout/IconVerticalSolidList"/>
    <dgm:cxn modelId="{26090F85-F7AD-48C0-9202-CB4B899309F4}" type="presParOf" srcId="{937CD879-176A-42DA-BDFC-25F475E38526}" destId="{628D8ADB-9651-4A99-9471-53412205C463}" srcOrd="1" destOrd="0" presId="urn:microsoft.com/office/officeart/2018/2/layout/IconVerticalSolidList"/>
    <dgm:cxn modelId="{E06D856F-C4E7-4B24-A58D-AE2A3C238304}" type="presParOf" srcId="{937CD879-176A-42DA-BDFC-25F475E38526}" destId="{8B21C35B-C3C0-4034-B712-7D58D34C8A53}" srcOrd="2" destOrd="0" presId="urn:microsoft.com/office/officeart/2018/2/layout/IconVerticalSolidList"/>
    <dgm:cxn modelId="{32C5B4CF-2FD5-4451-A8C3-FF9767C07EE3}" type="presParOf" srcId="{937CD879-176A-42DA-BDFC-25F475E38526}" destId="{235DC779-3A9A-4C7F-9AFE-C25E77B66D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8B459-2F40-46C7-8499-F791E7755F18}">
      <dsp:nvSpPr>
        <dsp:cNvPr id="0" name=""/>
        <dsp:cNvSpPr/>
      </dsp:nvSpPr>
      <dsp:spPr>
        <a:xfrm>
          <a:off x="0" y="0"/>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49ED8D-EF42-45F8-8D53-BE355E8C350A}">
      <dsp:nvSpPr>
        <dsp:cNvPr id="0" name=""/>
        <dsp:cNvSpPr/>
      </dsp:nvSpPr>
      <dsp:spPr>
        <a:xfrm>
          <a:off x="57207" y="19662"/>
          <a:ext cx="407563" cy="417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a:effectLst/>
      </dsp:spPr>
      <dsp:style>
        <a:lnRef idx="0">
          <a:scrgbClr r="0" g="0" b="0"/>
        </a:lnRef>
        <a:fillRef idx="3">
          <a:scrgbClr r="0" g="0" b="0"/>
        </a:fillRef>
        <a:effectRef idx="2">
          <a:scrgbClr r="0" g="0" b="0"/>
        </a:effectRef>
        <a:fontRef idx="minor">
          <a:schemeClr val="lt1"/>
        </a:fontRef>
      </dsp:style>
    </dsp:sp>
    <dsp:sp modelId="{BF118370-B5CF-4C30-8A0E-469055EC0D7C}">
      <dsp:nvSpPr>
        <dsp:cNvPr id="0" name=""/>
        <dsp:cNvSpPr/>
      </dsp:nvSpPr>
      <dsp:spPr>
        <a:xfrm>
          <a:off x="729346" y="10904"/>
          <a:ext cx="6853181"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Make accurate and truthful claims</a:t>
          </a:r>
          <a:endParaRPr lang="en-US" sz="1600" kern="1200" dirty="0">
            <a:solidFill>
              <a:schemeClr val="bg1"/>
            </a:solidFill>
            <a:latin typeface="Arial"/>
            <a:ea typeface="+mn-ea"/>
            <a:cs typeface="+mn-cs"/>
          </a:endParaRPr>
        </a:p>
      </dsp:txBody>
      <dsp:txXfrm>
        <a:off x="729346" y="10904"/>
        <a:ext cx="6853181" cy="451929"/>
      </dsp:txXfrm>
    </dsp:sp>
    <dsp:sp modelId="{7D074F54-3F81-462F-BE00-798067833664}">
      <dsp:nvSpPr>
        <dsp:cNvPr id="0" name=""/>
        <dsp:cNvSpPr/>
      </dsp:nvSpPr>
      <dsp:spPr>
        <a:xfrm>
          <a:off x="0" y="567211"/>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15082D-544D-4BF6-8F73-C1401C7B2492}">
      <dsp:nvSpPr>
        <dsp:cNvPr id="0" name=""/>
        <dsp:cNvSpPr/>
      </dsp:nvSpPr>
      <dsp:spPr>
        <a:xfrm>
          <a:off x="54357" y="630704"/>
          <a:ext cx="413262" cy="324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a:effectLst/>
      </dsp:spPr>
      <dsp:style>
        <a:lnRef idx="0">
          <a:scrgbClr r="0" g="0" b="0"/>
        </a:lnRef>
        <a:fillRef idx="3">
          <a:scrgbClr r="0" g="0" b="0"/>
        </a:fillRef>
        <a:effectRef idx="2">
          <a:scrgbClr r="0" g="0" b="0"/>
        </a:effectRef>
        <a:fontRef idx="minor">
          <a:schemeClr val="lt1"/>
        </a:fontRef>
      </dsp:style>
    </dsp:sp>
    <dsp:sp modelId="{01B518C6-420C-4619-8689-BF12FF6A2A92}">
      <dsp:nvSpPr>
        <dsp:cNvPr id="0" name=""/>
        <dsp:cNvSpPr/>
      </dsp:nvSpPr>
      <dsp:spPr>
        <a:xfrm>
          <a:off x="722533" y="567211"/>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Have evidence to back up your claims</a:t>
          </a:r>
          <a:endParaRPr lang="en-US" sz="1600" kern="1200" dirty="0">
            <a:solidFill>
              <a:schemeClr val="bg1"/>
            </a:solidFill>
            <a:latin typeface="Arial"/>
            <a:ea typeface="+mn-ea"/>
            <a:cs typeface="+mn-cs"/>
          </a:endParaRPr>
        </a:p>
      </dsp:txBody>
      <dsp:txXfrm>
        <a:off x="722533" y="567211"/>
        <a:ext cx="6659439" cy="451929"/>
      </dsp:txXfrm>
    </dsp:sp>
    <dsp:sp modelId="{CFC6C79D-B441-4B55-919B-B95508C3A060}">
      <dsp:nvSpPr>
        <dsp:cNvPr id="0" name=""/>
        <dsp:cNvSpPr/>
      </dsp:nvSpPr>
      <dsp:spPr>
        <a:xfrm>
          <a:off x="0" y="1132123"/>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5961AE-FA74-4A69-886E-80E1798680EE}">
      <dsp:nvSpPr>
        <dsp:cNvPr id="0" name=""/>
        <dsp:cNvSpPr/>
      </dsp:nvSpPr>
      <dsp:spPr>
        <a:xfrm>
          <a:off x="83512" y="1143077"/>
          <a:ext cx="354952" cy="430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a:ln>
          <a:noFill/>
        </a:ln>
        <a:effectLst/>
      </dsp:spPr>
      <dsp:style>
        <a:lnRef idx="0">
          <a:scrgbClr r="0" g="0" b="0"/>
        </a:lnRef>
        <a:fillRef idx="3">
          <a:scrgbClr r="0" g="0" b="0"/>
        </a:fillRef>
        <a:effectRef idx="2">
          <a:scrgbClr r="0" g="0" b="0"/>
        </a:effectRef>
        <a:fontRef idx="minor">
          <a:schemeClr val="lt1"/>
        </a:fontRef>
      </dsp:style>
    </dsp:sp>
    <dsp:sp modelId="{AB9A8EC8-0ED2-4530-B856-E92DBC3FC378}">
      <dsp:nvSpPr>
        <dsp:cNvPr id="0" name=""/>
        <dsp:cNvSpPr/>
      </dsp:nvSpPr>
      <dsp:spPr>
        <a:xfrm>
          <a:off x="722533" y="1132123"/>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Don’t leave out or hide important information</a:t>
          </a:r>
          <a:endParaRPr lang="en-US" sz="1600" kern="1200" dirty="0">
            <a:solidFill>
              <a:schemeClr val="bg1"/>
            </a:solidFill>
            <a:latin typeface="Arial"/>
            <a:ea typeface="+mn-ea"/>
            <a:cs typeface="+mn-cs"/>
          </a:endParaRPr>
        </a:p>
      </dsp:txBody>
      <dsp:txXfrm>
        <a:off x="722533" y="1132123"/>
        <a:ext cx="6659439" cy="451929"/>
      </dsp:txXfrm>
    </dsp:sp>
    <dsp:sp modelId="{4C5A92D1-EEE5-4C36-AA76-8F52740A9B2A}">
      <dsp:nvSpPr>
        <dsp:cNvPr id="0" name=""/>
        <dsp:cNvSpPr/>
      </dsp:nvSpPr>
      <dsp:spPr>
        <a:xfrm>
          <a:off x="0" y="1697035"/>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7136738-E1ED-4B83-B842-3EBE06925548}">
      <dsp:nvSpPr>
        <dsp:cNvPr id="0" name=""/>
        <dsp:cNvSpPr/>
      </dsp:nvSpPr>
      <dsp:spPr>
        <a:xfrm>
          <a:off x="28299" y="1698454"/>
          <a:ext cx="465378" cy="449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 b="-2000"/>
          </a:stretch>
        </a:blipFill>
        <a:ln>
          <a:noFill/>
        </a:ln>
        <a:effectLst/>
      </dsp:spPr>
      <dsp:style>
        <a:lnRef idx="0">
          <a:scrgbClr r="0" g="0" b="0"/>
        </a:lnRef>
        <a:fillRef idx="3">
          <a:scrgbClr r="0" g="0" b="0"/>
        </a:fillRef>
        <a:effectRef idx="2">
          <a:scrgbClr r="0" g="0" b="0"/>
        </a:effectRef>
        <a:fontRef idx="minor">
          <a:schemeClr val="lt1"/>
        </a:fontRef>
      </dsp:style>
    </dsp:sp>
    <dsp:sp modelId="{810CBCC4-A7FA-4E27-A53E-AE0045147D6C}">
      <dsp:nvSpPr>
        <dsp:cNvPr id="0" name=""/>
        <dsp:cNvSpPr/>
      </dsp:nvSpPr>
      <dsp:spPr>
        <a:xfrm>
          <a:off x="722533" y="1697035"/>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Explain any conditions or qualifications on your claims</a:t>
          </a:r>
          <a:endParaRPr lang="en-US" sz="1600" kern="1200" dirty="0">
            <a:solidFill>
              <a:schemeClr val="bg1"/>
            </a:solidFill>
            <a:latin typeface="Arial"/>
            <a:ea typeface="+mn-ea"/>
            <a:cs typeface="+mn-cs"/>
          </a:endParaRPr>
        </a:p>
      </dsp:txBody>
      <dsp:txXfrm>
        <a:off x="722533" y="1697035"/>
        <a:ext cx="6659439" cy="451929"/>
      </dsp:txXfrm>
    </dsp:sp>
    <dsp:sp modelId="{5EB753EA-33C9-4767-BD82-41BF3124A6E4}">
      <dsp:nvSpPr>
        <dsp:cNvPr id="0" name=""/>
        <dsp:cNvSpPr/>
      </dsp:nvSpPr>
      <dsp:spPr>
        <a:xfrm>
          <a:off x="0" y="2261946"/>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DAD81F-AA7F-441E-93AD-45A896A13BB2}">
      <dsp:nvSpPr>
        <dsp:cNvPr id="0" name=""/>
        <dsp:cNvSpPr/>
      </dsp:nvSpPr>
      <dsp:spPr>
        <a:xfrm>
          <a:off x="74635" y="2288413"/>
          <a:ext cx="372707" cy="3989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1000" b="-11000"/>
          </a:stretch>
        </a:blipFill>
        <a:ln>
          <a:noFill/>
        </a:ln>
        <a:effectLst/>
      </dsp:spPr>
      <dsp:style>
        <a:lnRef idx="0">
          <a:scrgbClr r="0" g="0" b="0"/>
        </a:lnRef>
        <a:fillRef idx="3">
          <a:scrgbClr r="0" g="0" b="0"/>
        </a:fillRef>
        <a:effectRef idx="2">
          <a:scrgbClr r="0" g="0" b="0"/>
        </a:effectRef>
        <a:fontRef idx="minor">
          <a:schemeClr val="lt1"/>
        </a:fontRef>
      </dsp:style>
    </dsp:sp>
    <dsp:sp modelId="{C526E332-F9AA-4472-8938-5F95CE12FFB1}">
      <dsp:nvSpPr>
        <dsp:cNvPr id="0" name=""/>
        <dsp:cNvSpPr/>
      </dsp:nvSpPr>
      <dsp:spPr>
        <a:xfrm>
          <a:off x="731429" y="2261946"/>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Avoid broad and unqualified claims</a:t>
          </a:r>
          <a:endParaRPr lang="en-US" sz="1600" kern="1200" dirty="0">
            <a:solidFill>
              <a:schemeClr val="bg1"/>
            </a:solidFill>
            <a:latin typeface="Arial"/>
            <a:ea typeface="+mn-ea"/>
            <a:cs typeface="+mn-cs"/>
          </a:endParaRPr>
        </a:p>
      </dsp:txBody>
      <dsp:txXfrm>
        <a:off x="731429" y="2261946"/>
        <a:ext cx="6641647" cy="451929"/>
      </dsp:txXfrm>
    </dsp:sp>
    <dsp:sp modelId="{6B77090A-BB1A-4A3A-A387-123B7C4BA04D}">
      <dsp:nvSpPr>
        <dsp:cNvPr id="0" name=""/>
        <dsp:cNvSpPr/>
      </dsp:nvSpPr>
      <dsp:spPr>
        <a:xfrm>
          <a:off x="0" y="2826858"/>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DFE0F7-E4E6-4A08-8132-455EF643C72F}">
      <dsp:nvSpPr>
        <dsp:cNvPr id="0" name=""/>
        <dsp:cNvSpPr/>
      </dsp:nvSpPr>
      <dsp:spPr>
        <a:xfrm>
          <a:off x="84791" y="2828272"/>
          <a:ext cx="352395" cy="4491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4000" r="-14000"/>
          </a:stretch>
        </a:blipFill>
        <a:ln>
          <a:noFill/>
        </a:ln>
        <a:effectLst/>
      </dsp:spPr>
      <dsp:style>
        <a:lnRef idx="0">
          <a:scrgbClr r="0" g="0" b="0"/>
        </a:lnRef>
        <a:fillRef idx="3">
          <a:scrgbClr r="0" g="0" b="0"/>
        </a:fillRef>
        <a:effectRef idx="2">
          <a:scrgbClr r="0" g="0" b="0"/>
        </a:effectRef>
        <a:fontRef idx="minor">
          <a:schemeClr val="lt1"/>
        </a:fontRef>
      </dsp:style>
    </dsp:sp>
    <dsp:sp modelId="{20CF2451-EF2E-422F-81AA-BD49C481E720}">
      <dsp:nvSpPr>
        <dsp:cNvPr id="0" name=""/>
        <dsp:cNvSpPr/>
      </dsp:nvSpPr>
      <dsp:spPr>
        <a:xfrm>
          <a:off x="731429" y="2826858"/>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Use clear and easy-to-understand language</a:t>
          </a:r>
          <a:endParaRPr lang="en-US" sz="1600" kern="1200" dirty="0">
            <a:solidFill>
              <a:schemeClr val="bg1"/>
            </a:solidFill>
            <a:latin typeface="Arial"/>
            <a:ea typeface="+mn-ea"/>
            <a:cs typeface="+mn-cs"/>
          </a:endParaRPr>
        </a:p>
      </dsp:txBody>
      <dsp:txXfrm>
        <a:off x="731429" y="2826858"/>
        <a:ext cx="6641647" cy="451929"/>
      </dsp:txXfrm>
    </dsp:sp>
    <dsp:sp modelId="{70212FD9-9AD0-4080-B391-777E73BC1CA7}">
      <dsp:nvSpPr>
        <dsp:cNvPr id="0" name=""/>
        <dsp:cNvSpPr/>
      </dsp:nvSpPr>
      <dsp:spPr>
        <a:xfrm>
          <a:off x="0" y="3418310"/>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A7E8C2-C867-49C7-954C-612CD87EA394}">
      <dsp:nvSpPr>
        <dsp:cNvPr id="0" name=""/>
        <dsp:cNvSpPr/>
      </dsp:nvSpPr>
      <dsp:spPr>
        <a:xfrm>
          <a:off x="25606" y="3391770"/>
          <a:ext cx="470764" cy="5050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3BE1CF-FF67-4D26-BE67-E14B33AFF169}">
      <dsp:nvSpPr>
        <dsp:cNvPr id="0" name=""/>
        <dsp:cNvSpPr/>
      </dsp:nvSpPr>
      <dsp:spPr>
        <a:xfrm>
          <a:off x="722533" y="3418310"/>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a:solidFill>
                <a:schemeClr val="bg1"/>
              </a:solidFill>
            </a:rPr>
            <a:t>Visual elements should not give the wrong impression</a:t>
          </a:r>
          <a:endParaRPr lang="en-US" sz="1600" kern="1200" dirty="0">
            <a:solidFill>
              <a:schemeClr val="bg1"/>
            </a:solidFill>
            <a:latin typeface="Arial"/>
            <a:ea typeface="+mn-ea"/>
            <a:cs typeface="+mn-cs"/>
          </a:endParaRPr>
        </a:p>
      </dsp:txBody>
      <dsp:txXfrm>
        <a:off x="722533" y="3418310"/>
        <a:ext cx="6659439" cy="451929"/>
      </dsp:txXfrm>
    </dsp:sp>
    <dsp:sp modelId="{2BDAB4B9-82B1-4DD2-A481-4FA83515BA7D}">
      <dsp:nvSpPr>
        <dsp:cNvPr id="0" name=""/>
        <dsp:cNvSpPr/>
      </dsp:nvSpPr>
      <dsp:spPr>
        <a:xfrm>
          <a:off x="0" y="4032331"/>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3EBC53A-F856-477F-B4E4-017FA298F87D}">
      <dsp:nvSpPr>
        <dsp:cNvPr id="0" name=""/>
        <dsp:cNvSpPr/>
      </dsp:nvSpPr>
      <dsp:spPr>
        <a:xfrm>
          <a:off x="65996" y="4012061"/>
          <a:ext cx="461103" cy="47219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a:ln>
          <a:noFill/>
        </a:ln>
        <a:effectLst/>
      </dsp:spPr>
      <dsp:style>
        <a:lnRef idx="0">
          <a:scrgbClr r="0" g="0" b="0"/>
        </a:lnRef>
        <a:fillRef idx="3">
          <a:scrgbClr r="0" g="0" b="0"/>
        </a:fillRef>
        <a:effectRef idx="2">
          <a:scrgbClr r="0" g="0" b="0"/>
        </a:effectRef>
        <a:fontRef idx="minor">
          <a:schemeClr val="lt1"/>
        </a:fontRef>
      </dsp:style>
    </dsp:sp>
    <dsp:sp modelId="{04328ECA-5841-413C-A484-147017488E82}">
      <dsp:nvSpPr>
        <dsp:cNvPr id="0" name=""/>
        <dsp:cNvSpPr/>
      </dsp:nvSpPr>
      <dsp:spPr>
        <a:xfrm>
          <a:off x="731429" y="4019896"/>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b="0" kern="1200" dirty="0">
              <a:solidFill>
                <a:schemeClr val="bg1"/>
              </a:solidFill>
            </a:rPr>
            <a:t>Be direct and open about your sustainability transition</a:t>
          </a:r>
          <a:endParaRPr lang="en-US" sz="1600" b="0" kern="1200" dirty="0">
            <a:solidFill>
              <a:schemeClr val="bg1"/>
            </a:solidFill>
            <a:latin typeface="Arial"/>
            <a:ea typeface="+mn-ea"/>
            <a:cs typeface="+mn-cs"/>
          </a:endParaRPr>
        </a:p>
      </dsp:txBody>
      <dsp:txXfrm>
        <a:off x="731429" y="4019896"/>
        <a:ext cx="6641647" cy="451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9FFF2-3006-4122-8709-AB9078E0284F}">
      <dsp:nvSpPr>
        <dsp:cNvPr id="0" name=""/>
        <dsp:cNvSpPr/>
      </dsp:nvSpPr>
      <dsp:spPr>
        <a:xfrm>
          <a:off x="3245067" y="0"/>
          <a:ext cx="4345801" cy="434580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131EF-56ED-44E3-A296-A9F6EFEFD73D}">
      <dsp:nvSpPr>
        <dsp:cNvPr id="0" name=""/>
        <dsp:cNvSpPr/>
      </dsp:nvSpPr>
      <dsp:spPr>
        <a:xfrm>
          <a:off x="2854909" y="78225"/>
          <a:ext cx="2339960" cy="1875687"/>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All your claims should be true and accurate </a:t>
          </a:r>
          <a:endParaRPr lang="en-US" sz="1600" kern="1200" dirty="0"/>
        </a:p>
      </dsp:txBody>
      <dsp:txXfrm>
        <a:off x="2946472" y="169788"/>
        <a:ext cx="2156834" cy="1692561"/>
      </dsp:txXfrm>
    </dsp:sp>
    <dsp:sp modelId="{B5CFCA2D-4E74-47D8-AE5D-68670002DCE2}">
      <dsp:nvSpPr>
        <dsp:cNvPr id="0" name=""/>
        <dsp:cNvSpPr/>
      </dsp:nvSpPr>
      <dsp:spPr>
        <a:xfrm>
          <a:off x="5598253" y="95742"/>
          <a:ext cx="2458974" cy="1929194"/>
        </a:xfrm>
        <a:prstGeom prst="roundRect">
          <a:avLst/>
        </a:prstGeom>
        <a:solidFill>
          <a:schemeClr val="accent1">
            <a:shade val="80000"/>
            <a:hueOff val="-41875"/>
            <a:satOff val="-11229"/>
            <a:lumOff val="112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Even claims that are factually correct can sometimes still mislead consumers </a:t>
          </a:r>
          <a:endParaRPr lang="en-AU" sz="1600" kern="1200" dirty="0"/>
        </a:p>
      </dsp:txBody>
      <dsp:txXfrm>
        <a:off x="5692428" y="189917"/>
        <a:ext cx="2270624" cy="1740844"/>
      </dsp:txXfrm>
    </dsp:sp>
    <dsp:sp modelId="{E2B10E5F-B56A-4A6A-8D13-62919EA33CB5}">
      <dsp:nvSpPr>
        <dsp:cNvPr id="0" name=""/>
        <dsp:cNvSpPr/>
      </dsp:nvSpPr>
      <dsp:spPr>
        <a:xfrm>
          <a:off x="2779598" y="2346423"/>
          <a:ext cx="2401264" cy="1833264"/>
        </a:xfrm>
        <a:prstGeom prst="roundRect">
          <a:avLst/>
        </a:prstGeom>
        <a:solidFill>
          <a:schemeClr val="accent1">
            <a:shade val="80000"/>
            <a:hueOff val="-83751"/>
            <a:satOff val="-22457"/>
            <a:lumOff val="224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You should consider the overall impression created, including through use of visual elements</a:t>
          </a:r>
          <a:endParaRPr lang="en-US" sz="1600" kern="1200" dirty="0"/>
        </a:p>
      </dsp:txBody>
      <dsp:txXfrm>
        <a:off x="2869091" y="2435916"/>
        <a:ext cx="2222278" cy="1654278"/>
      </dsp:txXfrm>
    </dsp:sp>
    <dsp:sp modelId="{3EAC9B0A-81DD-4935-B941-5ED2802FAC5A}">
      <dsp:nvSpPr>
        <dsp:cNvPr id="0" name=""/>
        <dsp:cNvSpPr/>
      </dsp:nvSpPr>
      <dsp:spPr>
        <a:xfrm>
          <a:off x="5543492" y="2330474"/>
          <a:ext cx="2362807" cy="1847467"/>
        </a:xfrm>
        <a:prstGeom prst="roundRect">
          <a:avLst/>
        </a:prstGeom>
        <a:solidFill>
          <a:schemeClr val="accent1">
            <a:shade val="80000"/>
            <a:hueOff val="-125626"/>
            <a:satOff val="-33686"/>
            <a:lumOff val="336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Only make claims that represent a genuine environmental impact and do not exaggerate the benefits or level of scientific acceptance of a claim. </a:t>
          </a:r>
          <a:endParaRPr lang="en-AU" sz="1600" kern="1200" dirty="0"/>
        </a:p>
      </dsp:txBody>
      <dsp:txXfrm>
        <a:off x="5633678" y="2420660"/>
        <a:ext cx="2182435" cy="166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8B459-2F40-46C7-8499-F791E7755F18}">
      <dsp:nvSpPr>
        <dsp:cNvPr id="0" name=""/>
        <dsp:cNvSpPr/>
      </dsp:nvSpPr>
      <dsp:spPr>
        <a:xfrm>
          <a:off x="0" y="519"/>
          <a:ext cx="5181600" cy="121527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9ED8D-EF42-45F8-8D53-BE355E8C350A}">
      <dsp:nvSpPr>
        <dsp:cNvPr id="0" name=""/>
        <dsp:cNvSpPr/>
      </dsp:nvSpPr>
      <dsp:spPr>
        <a:xfrm>
          <a:off x="367620" y="273956"/>
          <a:ext cx="668401" cy="668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18370-B5CF-4C30-8A0E-469055EC0D7C}">
      <dsp:nvSpPr>
        <dsp:cNvPr id="0" name=""/>
        <dsp:cNvSpPr/>
      </dsp:nvSpPr>
      <dsp:spPr>
        <a:xfrm>
          <a:off x="1403642" y="519"/>
          <a:ext cx="3777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666750">
            <a:lnSpc>
              <a:spcPct val="100000"/>
            </a:lnSpc>
            <a:spcBef>
              <a:spcPct val="0"/>
            </a:spcBef>
            <a:spcAft>
              <a:spcPct val="35000"/>
            </a:spcAft>
            <a:buNone/>
          </a:pPr>
          <a:r>
            <a:rPr lang="en-AU" sz="1500" kern="1200" baseline="0" dirty="0">
              <a:solidFill>
                <a:schemeClr val="bg1"/>
              </a:solidFill>
            </a:rPr>
            <a:t>Evidence that is independent and scientific is the most credible.</a:t>
          </a:r>
          <a:endParaRPr lang="en-US" sz="1500" kern="1200" dirty="0">
            <a:solidFill>
              <a:schemeClr val="bg1"/>
            </a:solidFill>
          </a:endParaRPr>
        </a:p>
      </dsp:txBody>
      <dsp:txXfrm>
        <a:off x="1403642" y="519"/>
        <a:ext cx="3777957" cy="1215274"/>
      </dsp:txXfrm>
    </dsp:sp>
    <dsp:sp modelId="{7D074F54-3F81-462F-BE00-798067833664}">
      <dsp:nvSpPr>
        <dsp:cNvPr id="0" name=""/>
        <dsp:cNvSpPr/>
      </dsp:nvSpPr>
      <dsp:spPr>
        <a:xfrm>
          <a:off x="0" y="1519612"/>
          <a:ext cx="5181600" cy="121527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5082D-544D-4BF6-8F73-C1401C7B2492}">
      <dsp:nvSpPr>
        <dsp:cNvPr id="0" name=""/>
        <dsp:cNvSpPr/>
      </dsp:nvSpPr>
      <dsp:spPr>
        <a:xfrm>
          <a:off x="367620" y="1793049"/>
          <a:ext cx="668401" cy="668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518C6-420C-4619-8689-BF12FF6A2A92}">
      <dsp:nvSpPr>
        <dsp:cNvPr id="0" name=""/>
        <dsp:cNvSpPr/>
      </dsp:nvSpPr>
      <dsp:spPr>
        <a:xfrm>
          <a:off x="1403642" y="1519612"/>
          <a:ext cx="3777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666750">
            <a:lnSpc>
              <a:spcPct val="100000"/>
            </a:lnSpc>
            <a:spcBef>
              <a:spcPct val="0"/>
            </a:spcBef>
            <a:spcAft>
              <a:spcPct val="35000"/>
            </a:spcAft>
            <a:buNone/>
          </a:pPr>
          <a:r>
            <a:rPr lang="en-AU" sz="1500" kern="1200" baseline="0" dirty="0">
              <a:solidFill>
                <a:schemeClr val="bg1"/>
              </a:solidFill>
            </a:rPr>
            <a:t>Making the research, evidence, or data you are relying on easily accessible to consumers helps them understand and trust your claims.</a:t>
          </a:r>
          <a:endParaRPr lang="en-US" sz="1500" kern="1200" dirty="0">
            <a:solidFill>
              <a:schemeClr val="bg1"/>
            </a:solidFill>
          </a:endParaRPr>
        </a:p>
      </dsp:txBody>
      <dsp:txXfrm>
        <a:off x="1403642" y="1519612"/>
        <a:ext cx="3777957" cy="1215274"/>
      </dsp:txXfrm>
    </dsp:sp>
    <dsp:sp modelId="{13A26C0B-3A93-4E74-B962-42F3B0C3FABB}">
      <dsp:nvSpPr>
        <dsp:cNvPr id="0" name=""/>
        <dsp:cNvSpPr/>
      </dsp:nvSpPr>
      <dsp:spPr>
        <a:xfrm>
          <a:off x="0" y="3038705"/>
          <a:ext cx="5181600" cy="121527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E7ADD-B6DE-4B4B-A190-405F03547BD3}">
      <dsp:nvSpPr>
        <dsp:cNvPr id="0" name=""/>
        <dsp:cNvSpPr/>
      </dsp:nvSpPr>
      <dsp:spPr>
        <a:xfrm>
          <a:off x="367620" y="3312142"/>
          <a:ext cx="668401" cy="668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1C04D-3D1A-437B-96FA-1134D0FC3F73}">
      <dsp:nvSpPr>
        <dsp:cNvPr id="0" name=""/>
        <dsp:cNvSpPr/>
      </dsp:nvSpPr>
      <dsp:spPr>
        <a:xfrm>
          <a:off x="1403642" y="3038705"/>
          <a:ext cx="3777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666750">
            <a:lnSpc>
              <a:spcPct val="100000"/>
            </a:lnSpc>
            <a:spcBef>
              <a:spcPct val="0"/>
            </a:spcBef>
            <a:spcAft>
              <a:spcPct val="35000"/>
            </a:spcAft>
            <a:buNone/>
          </a:pPr>
          <a:endParaRPr lang="en-AU" sz="1500" kern="1200"/>
        </a:p>
      </dsp:txBody>
      <dsp:txXfrm>
        <a:off x="1403642" y="3038705"/>
        <a:ext cx="3777957" cy="1215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B8685-0902-4747-BE44-AA90BEAB9441}">
      <dsp:nvSpPr>
        <dsp:cNvPr id="0" name=""/>
        <dsp:cNvSpPr/>
      </dsp:nvSpPr>
      <dsp:spPr>
        <a:xfrm>
          <a:off x="0" y="0"/>
          <a:ext cx="6109942" cy="1757876"/>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Broad claims can be interpreted widely and more easily mislead consumers than clear, specific claims that are substantiated. </a:t>
          </a:r>
          <a:endParaRPr lang="en-AU" sz="2500" kern="1200" dirty="0"/>
        </a:p>
      </dsp:txBody>
      <dsp:txXfrm>
        <a:off x="1397776" y="0"/>
        <a:ext cx="4712165" cy="1757876"/>
      </dsp:txXfrm>
    </dsp:sp>
    <dsp:sp modelId="{6FD4F537-1E0A-4373-A867-6428FBDA6724}">
      <dsp:nvSpPr>
        <dsp:cNvPr id="0" name=""/>
        <dsp:cNvSpPr/>
      </dsp:nvSpPr>
      <dsp:spPr>
        <a:xfrm>
          <a:off x="175787" y="175787"/>
          <a:ext cx="1221988" cy="140630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79C56-AA85-4B9D-A675-8BF82D5A135A}">
      <dsp:nvSpPr>
        <dsp:cNvPr id="0" name=""/>
        <dsp:cNvSpPr/>
      </dsp:nvSpPr>
      <dsp:spPr>
        <a:xfrm>
          <a:off x="0" y="1933664"/>
          <a:ext cx="6109942" cy="1757876"/>
        </a:xfrm>
        <a:prstGeom prst="roundRect">
          <a:avLst>
            <a:gd name="adj" fmla="val 10000"/>
          </a:avLst>
        </a:prstGeom>
        <a:solidFill>
          <a:schemeClr val="accent1">
            <a:shade val="80000"/>
            <a:hueOff val="-125626"/>
            <a:satOff val="-33686"/>
            <a:lumOff val="336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Ensure that you clearly qualify your claims, with prominent disclaimers, if there are any limitations to them. </a:t>
          </a:r>
          <a:endParaRPr lang="en-AU" sz="2500" kern="1200" dirty="0"/>
        </a:p>
      </dsp:txBody>
      <dsp:txXfrm>
        <a:off x="1397776" y="1933664"/>
        <a:ext cx="4712165" cy="1757876"/>
      </dsp:txXfrm>
    </dsp:sp>
    <dsp:sp modelId="{DE730B33-FBA0-41AB-8888-235745CE1DE2}">
      <dsp:nvSpPr>
        <dsp:cNvPr id="0" name=""/>
        <dsp:cNvSpPr/>
      </dsp:nvSpPr>
      <dsp:spPr>
        <a:xfrm>
          <a:off x="175787" y="2109452"/>
          <a:ext cx="1221988" cy="140630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8A13F-36AF-414A-9F7C-AA8FF6DE4E3F}">
      <dsp:nvSpPr>
        <dsp:cNvPr id="0" name=""/>
        <dsp:cNvSpPr/>
      </dsp:nvSpPr>
      <dsp:spPr>
        <a:xfrm>
          <a:off x="0" y="0"/>
          <a:ext cx="4972975" cy="740536"/>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dirty="0"/>
            <a:t>Emissions and offsets</a:t>
          </a:r>
          <a:endParaRPr lang="en-US" sz="1900" kern="1200" dirty="0"/>
        </a:p>
      </dsp:txBody>
      <dsp:txXfrm>
        <a:off x="36150" y="36150"/>
        <a:ext cx="4900675" cy="668236"/>
      </dsp:txXfrm>
    </dsp:sp>
    <dsp:sp modelId="{81741473-CB04-4EC7-BE39-EFBC4D716D33}">
      <dsp:nvSpPr>
        <dsp:cNvPr id="0" name=""/>
        <dsp:cNvSpPr/>
      </dsp:nvSpPr>
      <dsp:spPr>
        <a:xfrm>
          <a:off x="0" y="796807"/>
          <a:ext cx="4972975" cy="740536"/>
        </a:xfrm>
        <a:prstGeom prst="roundRect">
          <a:avLst/>
        </a:prstGeom>
        <a:gradFill rotWithShape="0">
          <a:gsLst>
            <a:gs pos="0">
              <a:schemeClr val="accent1">
                <a:shade val="80000"/>
                <a:hueOff val="-31406"/>
                <a:satOff val="-8422"/>
                <a:lumOff val="8412"/>
                <a:alphaOff val="0"/>
                <a:satMod val="103000"/>
                <a:lumMod val="102000"/>
                <a:tint val="94000"/>
              </a:schemeClr>
            </a:gs>
            <a:gs pos="50000">
              <a:schemeClr val="accent1">
                <a:shade val="80000"/>
                <a:hueOff val="-31406"/>
                <a:satOff val="-8422"/>
                <a:lumOff val="8412"/>
                <a:alphaOff val="0"/>
                <a:satMod val="110000"/>
                <a:lumMod val="100000"/>
                <a:shade val="100000"/>
              </a:schemeClr>
            </a:gs>
            <a:gs pos="100000">
              <a:schemeClr val="accent1">
                <a:shade val="80000"/>
                <a:hueOff val="-31406"/>
                <a:satOff val="-8422"/>
                <a:lumOff val="8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a:t>Certifications and trustmarks</a:t>
          </a:r>
          <a:endParaRPr lang="en-US" sz="1900" kern="1200"/>
        </a:p>
      </dsp:txBody>
      <dsp:txXfrm>
        <a:off x="36150" y="832957"/>
        <a:ext cx="4900675" cy="668236"/>
      </dsp:txXfrm>
    </dsp:sp>
    <dsp:sp modelId="{3FE00D36-73CA-4F8F-A809-03E0DE029BEC}">
      <dsp:nvSpPr>
        <dsp:cNvPr id="0" name=""/>
        <dsp:cNvSpPr/>
      </dsp:nvSpPr>
      <dsp:spPr>
        <a:xfrm>
          <a:off x="0" y="1592064"/>
          <a:ext cx="4972975" cy="740536"/>
        </a:xfrm>
        <a:prstGeom prst="roundRect">
          <a:avLst/>
        </a:prstGeom>
        <a:gradFill rotWithShape="0">
          <a:gsLst>
            <a:gs pos="0">
              <a:schemeClr val="accent1">
                <a:shade val="80000"/>
                <a:hueOff val="-62813"/>
                <a:satOff val="-16843"/>
                <a:lumOff val="16825"/>
                <a:alphaOff val="0"/>
                <a:satMod val="103000"/>
                <a:lumMod val="102000"/>
                <a:tint val="94000"/>
              </a:schemeClr>
            </a:gs>
            <a:gs pos="50000">
              <a:schemeClr val="accent1">
                <a:shade val="80000"/>
                <a:hueOff val="-62813"/>
                <a:satOff val="-16843"/>
                <a:lumOff val="16825"/>
                <a:alphaOff val="0"/>
                <a:satMod val="110000"/>
                <a:lumMod val="100000"/>
                <a:shade val="100000"/>
              </a:schemeClr>
            </a:gs>
            <a:gs pos="100000">
              <a:schemeClr val="accent1">
                <a:shade val="80000"/>
                <a:hueOff val="-62813"/>
                <a:satOff val="-16843"/>
                <a:lumOff val="16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a:t>The ACCC’s enforcement posture</a:t>
          </a:r>
          <a:endParaRPr lang="en-US" sz="1900" kern="1200"/>
        </a:p>
      </dsp:txBody>
      <dsp:txXfrm>
        <a:off x="36150" y="1628214"/>
        <a:ext cx="4900675" cy="668236"/>
      </dsp:txXfrm>
    </dsp:sp>
    <dsp:sp modelId="{BD92E67F-DFDD-4BC6-9079-E7929E8231E4}">
      <dsp:nvSpPr>
        <dsp:cNvPr id="0" name=""/>
        <dsp:cNvSpPr/>
      </dsp:nvSpPr>
      <dsp:spPr>
        <a:xfrm>
          <a:off x="0" y="2387320"/>
          <a:ext cx="4972975" cy="740536"/>
        </a:xfrm>
        <a:prstGeom prst="roundRect">
          <a:avLst/>
        </a:prstGeom>
        <a:gradFill rotWithShape="0">
          <a:gsLst>
            <a:gs pos="0">
              <a:schemeClr val="accent1">
                <a:shade val="80000"/>
                <a:hueOff val="-94219"/>
                <a:satOff val="-25265"/>
                <a:lumOff val="25237"/>
                <a:alphaOff val="0"/>
                <a:satMod val="103000"/>
                <a:lumMod val="102000"/>
                <a:tint val="94000"/>
              </a:schemeClr>
            </a:gs>
            <a:gs pos="50000">
              <a:schemeClr val="accent1">
                <a:shade val="80000"/>
                <a:hueOff val="-94219"/>
                <a:satOff val="-25265"/>
                <a:lumOff val="25237"/>
                <a:alphaOff val="0"/>
                <a:satMod val="110000"/>
                <a:lumMod val="100000"/>
                <a:shade val="100000"/>
              </a:schemeClr>
            </a:gs>
            <a:gs pos="100000">
              <a:schemeClr val="accent1">
                <a:shade val="80000"/>
                <a:hueOff val="-94219"/>
                <a:satOff val="-25265"/>
                <a:lumOff val="252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dirty="0"/>
            <a:t>Examples that reflect real-world claims</a:t>
          </a:r>
          <a:endParaRPr lang="en-US" sz="1900" kern="1200" dirty="0"/>
        </a:p>
      </dsp:txBody>
      <dsp:txXfrm>
        <a:off x="36150" y="2423470"/>
        <a:ext cx="4900675" cy="668236"/>
      </dsp:txXfrm>
    </dsp:sp>
    <dsp:sp modelId="{1657A256-9202-4E7E-9026-8EFC44A34D68}">
      <dsp:nvSpPr>
        <dsp:cNvPr id="0" name=""/>
        <dsp:cNvSpPr/>
      </dsp:nvSpPr>
      <dsp:spPr>
        <a:xfrm>
          <a:off x="0" y="3182577"/>
          <a:ext cx="4972975" cy="740536"/>
        </a:xfrm>
        <a:prstGeom prst="roundRect">
          <a:avLst/>
        </a:prstGeom>
        <a:gradFill rotWithShape="0">
          <a:gsLst>
            <a:gs pos="0">
              <a:schemeClr val="accent1">
                <a:shade val="80000"/>
                <a:hueOff val="-125626"/>
                <a:satOff val="-33686"/>
                <a:lumOff val="33649"/>
                <a:alphaOff val="0"/>
                <a:satMod val="103000"/>
                <a:lumMod val="102000"/>
                <a:tint val="94000"/>
              </a:schemeClr>
            </a:gs>
            <a:gs pos="50000">
              <a:schemeClr val="accent1">
                <a:shade val="80000"/>
                <a:hueOff val="-125626"/>
                <a:satOff val="-33686"/>
                <a:lumOff val="33649"/>
                <a:alphaOff val="0"/>
                <a:satMod val="110000"/>
                <a:lumMod val="100000"/>
                <a:shade val="100000"/>
              </a:schemeClr>
            </a:gs>
            <a:gs pos="100000">
              <a:schemeClr val="accent1">
                <a:shade val="80000"/>
                <a:hueOff val="-125626"/>
                <a:satOff val="-33686"/>
                <a:lumOff val="336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The interaction between APCO guidelines, the ARL and the ACL</a:t>
          </a:r>
          <a:endParaRPr lang="en-US" sz="1900" kern="1200" dirty="0"/>
        </a:p>
      </dsp:txBody>
      <dsp:txXfrm>
        <a:off x="36150" y="3218727"/>
        <a:ext cx="4900675" cy="668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574B-41E0-4BE2-A12D-052E41A44B3F}">
      <dsp:nvSpPr>
        <dsp:cNvPr id="0" name=""/>
        <dsp:cNvSpPr/>
      </dsp:nvSpPr>
      <dsp:spPr>
        <a:xfrm>
          <a:off x="0" y="690398"/>
          <a:ext cx="10515600" cy="12745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7E81E-226B-434C-AE29-D55ABADD8B8B}">
      <dsp:nvSpPr>
        <dsp:cNvPr id="0" name=""/>
        <dsp:cNvSpPr/>
      </dsp:nvSpPr>
      <dsp:spPr>
        <a:xfrm>
          <a:off x="385560" y="977178"/>
          <a:ext cx="701019" cy="701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1A30E-7699-48CB-BC19-6424C734CA82}">
      <dsp:nvSpPr>
        <dsp:cNvPr id="0" name=""/>
        <dsp:cNvSpPr/>
      </dsp:nvSpPr>
      <dsp:spPr>
        <a:xfrm>
          <a:off x="1472141" y="690398"/>
          <a:ext cx="9043458" cy="12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93" tIns="134893" rIns="134893" bIns="134893" numCol="1" spcCol="1270" anchor="ctr" anchorCtr="0">
          <a:noAutofit/>
        </a:bodyPr>
        <a:lstStyle/>
        <a:p>
          <a:pPr marL="0" lvl="0" indent="0" algn="l" defTabSz="1111250">
            <a:lnSpc>
              <a:spcPct val="90000"/>
            </a:lnSpc>
            <a:spcBef>
              <a:spcPct val="0"/>
            </a:spcBef>
            <a:spcAft>
              <a:spcPct val="35000"/>
            </a:spcAft>
            <a:buNone/>
          </a:pPr>
          <a:r>
            <a:rPr lang="en-AU" sz="2500" b="0" i="0" kern="1200" dirty="0">
              <a:solidFill>
                <a:schemeClr val="bg1"/>
              </a:solidFill>
            </a:rPr>
            <a:t>Businesses are hesitant to make environmental claims</a:t>
          </a:r>
          <a:endParaRPr lang="en-US" sz="2500" kern="1200" dirty="0">
            <a:solidFill>
              <a:schemeClr val="bg1"/>
            </a:solidFill>
          </a:endParaRPr>
        </a:p>
      </dsp:txBody>
      <dsp:txXfrm>
        <a:off x="1472141" y="690398"/>
        <a:ext cx="9043458" cy="1274581"/>
      </dsp:txXfrm>
    </dsp:sp>
    <dsp:sp modelId="{BD5F1220-4879-46C7-8F07-5FA1697743A0}">
      <dsp:nvSpPr>
        <dsp:cNvPr id="0" name=""/>
        <dsp:cNvSpPr/>
      </dsp:nvSpPr>
      <dsp:spPr>
        <a:xfrm>
          <a:off x="0" y="2283624"/>
          <a:ext cx="10515600" cy="12745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D8ADB-9651-4A99-9471-53412205C463}">
      <dsp:nvSpPr>
        <dsp:cNvPr id="0" name=""/>
        <dsp:cNvSpPr/>
      </dsp:nvSpPr>
      <dsp:spPr>
        <a:xfrm>
          <a:off x="385560" y="2570405"/>
          <a:ext cx="701019" cy="701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5DC779-3A9A-4C7F-9AFE-C25E77B66D82}">
      <dsp:nvSpPr>
        <dsp:cNvPr id="0" name=""/>
        <dsp:cNvSpPr/>
      </dsp:nvSpPr>
      <dsp:spPr>
        <a:xfrm>
          <a:off x="1472141" y="2283624"/>
          <a:ext cx="9043458" cy="12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93" tIns="134893" rIns="134893" bIns="134893" numCol="1" spcCol="1270" anchor="ctr" anchorCtr="0">
          <a:noAutofit/>
        </a:bodyPr>
        <a:lstStyle/>
        <a:p>
          <a:pPr marL="0" lvl="0" indent="0" algn="l" defTabSz="1111250">
            <a:lnSpc>
              <a:spcPct val="90000"/>
            </a:lnSpc>
            <a:spcBef>
              <a:spcPct val="0"/>
            </a:spcBef>
            <a:spcAft>
              <a:spcPct val="35000"/>
            </a:spcAft>
            <a:buNone/>
          </a:pPr>
          <a:r>
            <a:rPr lang="en-AU" sz="2500" kern="1200" dirty="0">
              <a:solidFill>
                <a:schemeClr val="bg1"/>
              </a:solidFill>
            </a:rPr>
            <a:t>The community wants to see enforcement action</a:t>
          </a:r>
          <a:endParaRPr lang="en-US" sz="2500" kern="1200" dirty="0">
            <a:solidFill>
              <a:schemeClr val="bg1"/>
            </a:solidFill>
          </a:endParaRPr>
        </a:p>
      </dsp:txBody>
      <dsp:txXfrm>
        <a:off x="1472141" y="2283624"/>
        <a:ext cx="9043458" cy="12745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B0A76-554E-4240-819B-92FCCF75CB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7EBD35-EBFF-D844-8321-91D342C36B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C54B5E-8461-6C4F-9256-2E65E8DE0D86}" type="datetimeFigureOut">
              <a:rPr lang="en-US" smtClean="0"/>
              <a:t>10/17/23</a:t>
            </a:fld>
            <a:endParaRPr lang="en-US" dirty="0"/>
          </a:p>
        </p:txBody>
      </p:sp>
      <p:sp>
        <p:nvSpPr>
          <p:cNvPr id="4" name="Footer Placeholder 3">
            <a:extLst>
              <a:ext uri="{FF2B5EF4-FFF2-40B4-BE49-F238E27FC236}">
                <a16:creationId xmlns:a16="http://schemas.microsoft.com/office/drawing/2014/main" id="{272C3BCA-9DC6-B14C-8CFB-6928A04694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64E0F8D-FE56-654E-9B16-850C749C9F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7DF6CF-1C50-1C4D-89BD-C37D6412D995}" type="slidenum">
              <a:rPr lang="en-US" smtClean="0"/>
              <a:t>‹#›</a:t>
            </a:fld>
            <a:endParaRPr lang="en-US" dirty="0"/>
          </a:p>
        </p:txBody>
      </p:sp>
    </p:spTree>
    <p:extLst>
      <p:ext uri="{BB962C8B-B14F-4D97-AF65-F5344CB8AC3E}">
        <p14:creationId xmlns:p14="http://schemas.microsoft.com/office/powerpoint/2010/main" val="88084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F9269-AFEA-7243-97BD-EEAE8AC4098E}" type="datetimeFigureOut">
              <a:rPr lang="en-US" smtClean="0"/>
              <a:t>10/17/23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9C3C3-2233-FD45-81DA-FF48766A6A7D}" type="slidenum">
              <a:rPr lang="en-US" smtClean="0"/>
              <a:t>‹#›</a:t>
            </a:fld>
            <a:endParaRPr lang="en-US" dirty="0"/>
          </a:p>
        </p:txBody>
      </p:sp>
    </p:spTree>
    <p:extLst>
      <p:ext uri="{BB962C8B-B14F-4D97-AF65-F5344CB8AC3E}">
        <p14:creationId xmlns:p14="http://schemas.microsoft.com/office/powerpoint/2010/main" val="321957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9C3C3-2233-FD45-81DA-FF48766A6A7D}" type="slidenum">
              <a:rPr lang="en-US" smtClean="0"/>
              <a:t>2</a:t>
            </a:fld>
            <a:endParaRPr lang="en-US" dirty="0"/>
          </a:p>
        </p:txBody>
      </p:sp>
    </p:spTree>
    <p:extLst>
      <p:ext uri="{BB962C8B-B14F-4D97-AF65-F5344CB8AC3E}">
        <p14:creationId xmlns:p14="http://schemas.microsoft.com/office/powerpoint/2010/main" val="426956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Principle 1 is about fundamentals… </a:t>
            </a:r>
          </a:p>
        </p:txBody>
      </p:sp>
      <p:sp>
        <p:nvSpPr>
          <p:cNvPr id="4" name="Slide Number Placeholder 3"/>
          <p:cNvSpPr>
            <a:spLocks noGrp="1"/>
          </p:cNvSpPr>
          <p:nvPr>
            <p:ph type="sldNum" sz="quarter" idx="5"/>
          </p:nvPr>
        </p:nvSpPr>
        <p:spPr/>
        <p:txBody>
          <a:bodyPr/>
          <a:lstStyle/>
          <a:p>
            <a:fld id="{55C83BAC-9D3F-9840-80AA-918D8AA7AC44}" type="slidenum">
              <a:rPr lang="en-US" smtClean="0"/>
              <a:t>5</a:t>
            </a:fld>
            <a:endParaRPr lang="en-US"/>
          </a:p>
        </p:txBody>
      </p:sp>
    </p:spTree>
    <p:extLst>
      <p:ext uri="{BB962C8B-B14F-4D97-AF65-F5344CB8AC3E}">
        <p14:creationId xmlns:p14="http://schemas.microsoft.com/office/powerpoint/2010/main" val="166049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7AD0-617F-674D-9582-806714A37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9FCDBB-4493-CF49-9A02-5980156BC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41D53C-5091-7042-AB6F-81CA267D9ACC}"/>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7B9ACC49-B619-F047-B1BA-492D5B37B2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61C478-C612-5B42-9C27-63D741D6482F}"/>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370792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18B6-66FC-6B47-A36B-B3F6E712D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4753C9-09FB-4149-83FC-C714ABDB33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CE4C3-AB8A-1D4D-801C-F5E66BD675E6}"/>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DC99B8C1-6FEA-BD44-9B60-3C5C93BA7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6F7FE9-E713-3742-93C6-AB1877263BF0}"/>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400694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BD47F-BB20-6444-8BE0-F5BC4CA60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C8820-4589-7A49-A41A-F64A30144E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FE00B-1FD0-B548-B510-42F7E04B6915}"/>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F5295C59-BC0E-224E-86F7-11159BE0BB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B85165-48E1-904B-9271-6F34C30D0B88}"/>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74292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80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6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78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37E57D6-8A1D-F540-A76D-7383F4D9A8A3}" type="datetimeFigureOut">
              <a:rPr lang="en-US" smtClean="0"/>
              <a:pPr/>
              <a:t>10/17/23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208463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25242"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425242" cy="435133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37E57D6-8A1D-F540-A76D-7383F4D9A8A3}" type="datetimeFigureOut">
              <a:rPr lang="en-US" smtClean="0"/>
              <a:pPr/>
              <a:t>10/17/23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764706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136" y="1709738"/>
            <a:ext cx="5947314"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400136" y="4589463"/>
            <a:ext cx="594731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37E57D6-8A1D-F540-A76D-7383F4D9A8A3}" type="datetimeFigureOut">
              <a:rPr lang="en-US" smtClean="0"/>
              <a:pPr/>
              <a:t>10/17/23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382186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411" y="365125"/>
            <a:ext cx="8084389"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269411" y="1825625"/>
            <a:ext cx="4597879"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1576" y="1825625"/>
            <a:ext cx="326222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E57D6-8A1D-F540-A76D-7383F4D9A8A3}" type="datetimeFigureOut">
              <a:rPr lang="en-US" smtClean="0"/>
              <a:t>10/17/23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218F-F31B-C747-A3D8-463DB090D5B0}" type="slidenum">
              <a:rPr lang="en-US" smtClean="0"/>
              <a:t>‹#›</a:t>
            </a:fld>
            <a:endParaRPr lang="en-US"/>
          </a:p>
        </p:txBody>
      </p:sp>
    </p:spTree>
    <p:extLst>
      <p:ext uri="{BB962C8B-B14F-4D97-AF65-F5344CB8AC3E}">
        <p14:creationId xmlns:p14="http://schemas.microsoft.com/office/powerpoint/2010/main" val="2716096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026" y="365125"/>
            <a:ext cx="8146362"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09026" y="1681163"/>
            <a:ext cx="4045789"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09026" y="2505075"/>
            <a:ext cx="4045789"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9706" y="1681163"/>
            <a:ext cx="400568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349706" y="2505075"/>
            <a:ext cx="4005682"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E57D6-8A1D-F540-A76D-7383F4D9A8A3}" type="datetimeFigureOut">
              <a:rPr lang="en-US" smtClean="0"/>
              <a:t>10/17/23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1218F-F31B-C747-A3D8-463DB090D5B0}" type="slidenum">
              <a:rPr lang="en-US" smtClean="0"/>
              <a:t>‹#›</a:t>
            </a:fld>
            <a:endParaRPr lang="en-US"/>
          </a:p>
        </p:txBody>
      </p:sp>
    </p:spTree>
    <p:extLst>
      <p:ext uri="{BB962C8B-B14F-4D97-AF65-F5344CB8AC3E}">
        <p14:creationId xmlns:p14="http://schemas.microsoft.com/office/powerpoint/2010/main" val="324893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FB4A-5387-7A46-ACBD-79E376F34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9F756-2D45-B74A-8230-A0F6CF917E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FBBA4-73F0-8445-9542-CEAB59B90DDB}"/>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DA29BEFA-1A70-7D45-9F77-CFF246B19A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09613-1299-A840-91B3-D3875F58656C}"/>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3821712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137E57D6-8A1D-F540-A76D-7383F4D9A8A3}" type="datetimeFigureOut">
              <a:rPr lang="en-US" smtClean="0"/>
              <a:pPr/>
              <a:t>10/17/23</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1167257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57D6-8A1D-F540-A76D-7383F4D9A8A3}" type="datetimeFigureOut">
              <a:rPr lang="en-US" smtClean="0"/>
              <a:t>10/17/23</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4016802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906" y="457200"/>
            <a:ext cx="4414403" cy="1600200"/>
          </a:xfrm>
        </p:spPr>
        <p:txBody>
          <a:bodyPr anchor="b"/>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17124" y="987425"/>
            <a:ext cx="3738263"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05906" y="2057400"/>
            <a:ext cx="4414403"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E57D6-8A1D-F540-A76D-7383F4D9A8A3}" type="datetimeFigureOut">
              <a:rPr lang="en-US" smtClean="0"/>
              <a:t>10/17/23</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p>
            <a:fld id="{E841218F-F31B-C747-A3D8-463DB090D5B0}" type="slidenum">
              <a:rPr lang="en-US" smtClean="0"/>
              <a:t>‹#›</a:t>
            </a:fld>
            <a:endParaRPr lang="en-US"/>
          </a:p>
        </p:txBody>
      </p:sp>
    </p:spTree>
    <p:extLst>
      <p:ext uri="{BB962C8B-B14F-4D97-AF65-F5344CB8AC3E}">
        <p14:creationId xmlns:p14="http://schemas.microsoft.com/office/powerpoint/2010/main" val="3013795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E57D6-8A1D-F540-A76D-7383F4D9A8A3}" type="datetimeFigureOut">
              <a:rPr lang="en-US" smtClean="0"/>
              <a:t>10/17/23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218F-F31B-C747-A3D8-463DB090D5B0}" type="slidenum">
              <a:rPr lang="en-US" smtClean="0"/>
              <a:t>‹#›</a:t>
            </a:fld>
            <a:endParaRPr lang="en-US"/>
          </a:p>
        </p:txBody>
      </p:sp>
    </p:spTree>
    <p:extLst>
      <p:ext uri="{BB962C8B-B14F-4D97-AF65-F5344CB8AC3E}">
        <p14:creationId xmlns:p14="http://schemas.microsoft.com/office/powerpoint/2010/main" val="1885038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B456-FDC8-5AA0-EF9F-59D170BC2C6A}"/>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77C9E-657E-EBA2-0EFB-2A6B63E70864}"/>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8532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B456-FDC8-5AA0-EF9F-59D170BC2C6A}"/>
              </a:ext>
            </a:extLst>
          </p:cNvPr>
          <p:cNvSpPr>
            <a:spLocks noGrp="1"/>
          </p:cNvSpPr>
          <p:nvPr>
            <p:ph type="ctrTitle"/>
          </p:nvPr>
        </p:nvSpPr>
        <p:spPr>
          <a:xfrm>
            <a:off x="828000" y="2095374"/>
            <a:ext cx="5562600" cy="2403564"/>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77C9E-657E-EBA2-0EFB-2A6B63E70864}"/>
              </a:ext>
            </a:extLst>
          </p:cNvPr>
          <p:cNvSpPr>
            <a:spLocks noGrp="1"/>
          </p:cNvSpPr>
          <p:nvPr>
            <p:ph type="subTitle" idx="1"/>
          </p:nvPr>
        </p:nvSpPr>
        <p:spPr>
          <a:xfrm>
            <a:off x="828000" y="4725424"/>
            <a:ext cx="5562601"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6">
            <a:extLst>
              <a:ext uri="{FF2B5EF4-FFF2-40B4-BE49-F238E27FC236}">
                <a16:creationId xmlns:a16="http://schemas.microsoft.com/office/drawing/2014/main" id="{0A40D141-C70C-BFC8-A8E5-7074BB5AED91}"/>
              </a:ext>
            </a:extLst>
          </p:cNvPr>
          <p:cNvSpPr>
            <a:spLocks noGrp="1"/>
          </p:cNvSpPr>
          <p:nvPr>
            <p:ph type="pic" sz="quarter" idx="10" hasCustomPrompt="1"/>
          </p:nvPr>
        </p:nvSpPr>
        <p:spPr>
          <a:xfrm>
            <a:off x="6683258" y="0"/>
            <a:ext cx="6081942" cy="68600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94 w 10000"/>
              <a:gd name="connsiteY2" fmla="*/ 10000 h 10000"/>
              <a:gd name="connsiteX3" fmla="*/ 2000 w 10000"/>
              <a:gd name="connsiteY3" fmla="*/ 10000 h 10000"/>
              <a:gd name="connsiteX4" fmla="*/ 0 w 10000"/>
              <a:gd name="connsiteY4" fmla="*/ 0 h 10000"/>
              <a:gd name="connsiteX0" fmla="*/ 0 w 24182"/>
              <a:gd name="connsiteY0" fmla="*/ 17 h 10000"/>
              <a:gd name="connsiteX1" fmla="*/ 24182 w 24182"/>
              <a:gd name="connsiteY1" fmla="*/ 0 h 10000"/>
              <a:gd name="connsiteX2" fmla="*/ 24176 w 24182"/>
              <a:gd name="connsiteY2" fmla="*/ 10000 h 10000"/>
              <a:gd name="connsiteX3" fmla="*/ 16182 w 24182"/>
              <a:gd name="connsiteY3" fmla="*/ 10000 h 10000"/>
              <a:gd name="connsiteX4" fmla="*/ 0 w 24182"/>
              <a:gd name="connsiteY4" fmla="*/ 17 h 10000"/>
              <a:gd name="connsiteX0" fmla="*/ 0 w 24182"/>
              <a:gd name="connsiteY0" fmla="*/ 17 h 10000"/>
              <a:gd name="connsiteX1" fmla="*/ 24182 w 24182"/>
              <a:gd name="connsiteY1" fmla="*/ 0 h 10000"/>
              <a:gd name="connsiteX2" fmla="*/ 24176 w 24182"/>
              <a:gd name="connsiteY2" fmla="*/ 10000 h 10000"/>
              <a:gd name="connsiteX3" fmla="*/ 14234 w 24182"/>
              <a:gd name="connsiteY3" fmla="*/ 9983 h 10000"/>
              <a:gd name="connsiteX4" fmla="*/ 0 w 24182"/>
              <a:gd name="connsiteY4" fmla="*/ 17 h 10000"/>
              <a:gd name="connsiteX0" fmla="*/ 0 w 23095"/>
              <a:gd name="connsiteY0" fmla="*/ 52 h 10000"/>
              <a:gd name="connsiteX1" fmla="*/ 23095 w 23095"/>
              <a:gd name="connsiteY1" fmla="*/ 0 h 10000"/>
              <a:gd name="connsiteX2" fmla="*/ 23089 w 23095"/>
              <a:gd name="connsiteY2" fmla="*/ 10000 h 10000"/>
              <a:gd name="connsiteX3" fmla="*/ 13147 w 23095"/>
              <a:gd name="connsiteY3" fmla="*/ 9983 h 10000"/>
              <a:gd name="connsiteX4" fmla="*/ 0 w 23095"/>
              <a:gd name="connsiteY4" fmla="*/ 52 h 10000"/>
              <a:gd name="connsiteX0" fmla="*/ 0 w 23186"/>
              <a:gd name="connsiteY0" fmla="*/ 0 h 10000"/>
              <a:gd name="connsiteX1" fmla="*/ 23186 w 23186"/>
              <a:gd name="connsiteY1" fmla="*/ 0 h 10000"/>
              <a:gd name="connsiteX2" fmla="*/ 23180 w 23186"/>
              <a:gd name="connsiteY2" fmla="*/ 10000 h 10000"/>
              <a:gd name="connsiteX3" fmla="*/ 13238 w 23186"/>
              <a:gd name="connsiteY3" fmla="*/ 9983 h 10000"/>
              <a:gd name="connsiteX4" fmla="*/ 0 w 23186"/>
              <a:gd name="connsiteY4" fmla="*/ 0 h 10000"/>
              <a:gd name="connsiteX0" fmla="*/ 0 w 23186"/>
              <a:gd name="connsiteY0" fmla="*/ 0 h 10000"/>
              <a:gd name="connsiteX1" fmla="*/ 23186 w 23186"/>
              <a:gd name="connsiteY1" fmla="*/ 0 h 10000"/>
              <a:gd name="connsiteX2" fmla="*/ 23180 w 23186"/>
              <a:gd name="connsiteY2" fmla="*/ 10000 h 10000"/>
              <a:gd name="connsiteX3" fmla="*/ 14214 w 23186"/>
              <a:gd name="connsiteY3" fmla="*/ 9746 h 10000"/>
              <a:gd name="connsiteX4" fmla="*/ 0 w 23186"/>
              <a:gd name="connsiteY4" fmla="*/ 0 h 10000"/>
              <a:gd name="connsiteX0" fmla="*/ 0 w 23186"/>
              <a:gd name="connsiteY0" fmla="*/ 0 h 10006"/>
              <a:gd name="connsiteX1" fmla="*/ 23186 w 23186"/>
              <a:gd name="connsiteY1" fmla="*/ 0 h 10006"/>
              <a:gd name="connsiteX2" fmla="*/ 23180 w 23186"/>
              <a:gd name="connsiteY2" fmla="*/ 10000 h 10006"/>
              <a:gd name="connsiteX3" fmla="*/ 13268 w 23186"/>
              <a:gd name="connsiteY3" fmla="*/ 10006 h 10006"/>
              <a:gd name="connsiteX4" fmla="*/ 0 w 23186"/>
              <a:gd name="connsiteY4" fmla="*/ 0 h 10006"/>
              <a:gd name="connsiteX0" fmla="*/ 0 w 23186"/>
              <a:gd name="connsiteY0" fmla="*/ 0 h 10016"/>
              <a:gd name="connsiteX1" fmla="*/ 23186 w 23186"/>
              <a:gd name="connsiteY1" fmla="*/ 0 h 10016"/>
              <a:gd name="connsiteX2" fmla="*/ 23180 w 23186"/>
              <a:gd name="connsiteY2" fmla="*/ 10000 h 10016"/>
              <a:gd name="connsiteX3" fmla="*/ 13218 w 23186"/>
              <a:gd name="connsiteY3" fmla="*/ 10016 h 10016"/>
              <a:gd name="connsiteX4" fmla="*/ 0 w 23186"/>
              <a:gd name="connsiteY4" fmla="*/ 0 h 10016"/>
              <a:gd name="connsiteX0" fmla="*/ 0 w 23205"/>
              <a:gd name="connsiteY0" fmla="*/ 0 h 10019"/>
              <a:gd name="connsiteX1" fmla="*/ 23186 w 23205"/>
              <a:gd name="connsiteY1" fmla="*/ 0 h 10019"/>
              <a:gd name="connsiteX2" fmla="*/ 23205 w 23205"/>
              <a:gd name="connsiteY2" fmla="*/ 10019 h 10019"/>
              <a:gd name="connsiteX3" fmla="*/ 13218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593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197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443 w 23205"/>
              <a:gd name="connsiteY3" fmla="*/ 10000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217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982 w 23205"/>
              <a:gd name="connsiteY3" fmla="*/ 9144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982 w 23205"/>
              <a:gd name="connsiteY3" fmla="*/ 9144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114 w 23205"/>
              <a:gd name="connsiteY3" fmla="*/ 10016 h 10019"/>
              <a:gd name="connsiteX4" fmla="*/ 0 w 23205"/>
              <a:gd name="connsiteY4" fmla="*/ 0 h 1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5" h="10019">
                <a:moveTo>
                  <a:pt x="0" y="0"/>
                </a:moveTo>
                <a:lnTo>
                  <a:pt x="23186" y="0"/>
                </a:lnTo>
                <a:cubicBezTo>
                  <a:pt x="23184" y="3333"/>
                  <a:pt x="23207" y="6686"/>
                  <a:pt x="23205" y="10019"/>
                </a:cubicBezTo>
                <a:lnTo>
                  <a:pt x="13114" y="10016"/>
                </a:lnTo>
                <a:lnTo>
                  <a:pt x="0" y="0"/>
                </a:lnTo>
                <a:close/>
              </a:path>
            </a:pathLst>
          </a:custGeom>
          <a:solidFill>
            <a:schemeClr val="tx1">
              <a:lumMod val="85000"/>
            </a:schemeClr>
          </a:solidFill>
        </p:spPr>
        <p:txBody>
          <a:bodyPr/>
          <a:lstStyle>
            <a:lvl1pPr marL="0" indent="0">
              <a:buNone/>
              <a:defRPr/>
            </a:lvl1pPr>
          </a:lstStyle>
          <a:p>
            <a:r>
              <a:rPr lang="en-US" dirty="0"/>
              <a:t>    </a:t>
            </a:r>
          </a:p>
        </p:txBody>
      </p:sp>
      <p:sp>
        <p:nvSpPr>
          <p:cNvPr id="10" name="Triangle 9">
            <a:extLst>
              <a:ext uri="{FF2B5EF4-FFF2-40B4-BE49-F238E27FC236}">
                <a16:creationId xmlns:a16="http://schemas.microsoft.com/office/drawing/2014/main" id="{11BD44AA-6E9E-C9CB-1909-6469C00A3DD0}"/>
              </a:ext>
            </a:extLst>
          </p:cNvPr>
          <p:cNvSpPr>
            <a:spLocks/>
          </p:cNvSpPr>
          <p:nvPr userDrawn="1"/>
        </p:nvSpPr>
        <p:spPr>
          <a:xfrm>
            <a:off x="7398790" y="4140000"/>
            <a:ext cx="2718000" cy="2718000"/>
          </a:xfrm>
          <a:prstGeom prst="triangl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42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1C57A-6294-284A-5196-BDC783B27995}"/>
              </a:ext>
            </a:extLst>
          </p:cNvPr>
          <p:cNvSpPr>
            <a:spLocks noGrp="1"/>
          </p:cNvSpPr>
          <p:nvPr>
            <p:ph type="ftr" sz="quarter" idx="10"/>
          </p:nvPr>
        </p:nvSpPr>
        <p:spPr/>
        <p:txBody>
          <a:bodyPr/>
          <a:lstStyle>
            <a:lvl1pPr>
              <a:defRPr>
                <a:solidFill>
                  <a:schemeClr val="tx1"/>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F972FC6B-A58C-64AE-FC7C-11EC55226141}"/>
              </a:ext>
            </a:extLst>
          </p:cNvPr>
          <p:cNvSpPr>
            <a:spLocks noGrp="1"/>
          </p:cNvSpPr>
          <p:nvPr>
            <p:ph type="sldNum" sz="quarter" idx="11"/>
          </p:nvPr>
        </p:nvSpPr>
        <p:spPr/>
        <p:txBody>
          <a:bodyPr/>
          <a:lstStyle>
            <a:lvl1pPr>
              <a:defRPr>
                <a:solidFill>
                  <a:schemeClr val="tx1"/>
                </a:solidFill>
              </a:defRPr>
            </a:lvl1pPr>
          </a:lstStyle>
          <a:p>
            <a:fld id="{B5E798B7-8D25-B64F-8B34-20C0BE446AFF}" type="slidenum">
              <a:rPr lang="en-US" smtClean="0"/>
              <a:pPr/>
              <a:t>‹#›</a:t>
            </a:fld>
            <a:endParaRPr lang="en-US" dirty="0"/>
          </a:p>
        </p:txBody>
      </p:sp>
      <p:sp>
        <p:nvSpPr>
          <p:cNvPr id="6" name="Title 1">
            <a:extLst>
              <a:ext uri="{FF2B5EF4-FFF2-40B4-BE49-F238E27FC236}">
                <a16:creationId xmlns:a16="http://schemas.microsoft.com/office/drawing/2014/main" id="{E6098F95-6C16-5D70-C462-0A1BD013E7C6}"/>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Medium" pitchFamily="2"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81A64E5C-D335-D40F-5035-A7434F9C6B9B}"/>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094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1C57A-6294-284A-5196-BDC783B27995}"/>
              </a:ext>
            </a:extLst>
          </p:cNvPr>
          <p:cNvSpPr>
            <a:spLocks noGrp="1"/>
          </p:cNvSpPr>
          <p:nvPr>
            <p:ph type="ftr" sz="quarter" idx="10"/>
          </p:nvPr>
        </p:nvSpPr>
        <p:spPr/>
        <p:txBody>
          <a:bodyPr/>
          <a:lstStyle>
            <a:lvl1pPr>
              <a:defRPr>
                <a:solidFill>
                  <a:schemeClr val="tx1"/>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F972FC6B-A58C-64AE-FC7C-11EC55226141}"/>
              </a:ext>
            </a:extLst>
          </p:cNvPr>
          <p:cNvSpPr>
            <a:spLocks noGrp="1"/>
          </p:cNvSpPr>
          <p:nvPr>
            <p:ph type="sldNum" sz="quarter" idx="11"/>
          </p:nvPr>
        </p:nvSpPr>
        <p:spPr/>
        <p:txBody>
          <a:bodyPr/>
          <a:lstStyle>
            <a:lvl1pPr>
              <a:defRPr>
                <a:solidFill>
                  <a:schemeClr val="tx1"/>
                </a:solidFill>
              </a:defRPr>
            </a:lvl1pPr>
          </a:lstStyle>
          <a:p>
            <a:fld id="{B5E798B7-8D25-B64F-8B34-20C0BE446AFF}" type="slidenum">
              <a:rPr lang="en-US" smtClean="0"/>
              <a:pPr/>
              <a:t>‹#›</a:t>
            </a:fld>
            <a:endParaRPr lang="en-US" dirty="0"/>
          </a:p>
        </p:txBody>
      </p:sp>
      <p:sp>
        <p:nvSpPr>
          <p:cNvPr id="6" name="Title 1">
            <a:extLst>
              <a:ext uri="{FF2B5EF4-FFF2-40B4-BE49-F238E27FC236}">
                <a16:creationId xmlns:a16="http://schemas.microsoft.com/office/drawing/2014/main" id="{E6098F95-6C16-5D70-C462-0A1BD013E7C6}"/>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81A64E5C-D335-D40F-5035-A7434F9C6B9B}"/>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2525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471F45-1EEB-0529-0446-57CE830987C7}"/>
              </a:ext>
            </a:extLst>
          </p:cNvPr>
          <p:cNvSpPr>
            <a:spLocks noGrp="1"/>
          </p:cNvSpPr>
          <p:nvPr>
            <p:ph type="ftr" sz="quarter" idx="11"/>
          </p:nvPr>
        </p:nvSpPr>
        <p:spPr/>
        <p:txBody>
          <a:bodyPr/>
          <a:lstStyle/>
          <a:p>
            <a:r>
              <a:rPr lang="en-US" dirty="0"/>
              <a:t>ACCC – Presentation Title</a:t>
            </a:r>
          </a:p>
        </p:txBody>
      </p:sp>
      <p:sp>
        <p:nvSpPr>
          <p:cNvPr id="6" name="Slide Number Placeholder 5">
            <a:extLst>
              <a:ext uri="{FF2B5EF4-FFF2-40B4-BE49-F238E27FC236}">
                <a16:creationId xmlns:a16="http://schemas.microsoft.com/office/drawing/2014/main" id="{362B42E2-0442-CA79-DE02-52A008A58896}"/>
              </a:ext>
            </a:extLst>
          </p:cNvPr>
          <p:cNvSpPr>
            <a:spLocks noGrp="1"/>
          </p:cNvSpPr>
          <p:nvPr>
            <p:ph type="sldNum" sz="quarter" idx="12"/>
          </p:nvPr>
        </p:nvSpPr>
        <p:spPr/>
        <p:txBody>
          <a:bodyPr/>
          <a:lstStyle/>
          <a:p>
            <a:fld id="{B5E798B7-8D25-B64F-8B34-20C0BE446AFF}" type="slidenum">
              <a:rPr lang="en-US" smtClean="0"/>
              <a:t>‹#›</a:t>
            </a:fld>
            <a:endParaRPr lang="en-US" dirty="0"/>
          </a:p>
        </p:txBody>
      </p:sp>
      <p:sp>
        <p:nvSpPr>
          <p:cNvPr id="2" name="Title 1">
            <a:extLst>
              <a:ext uri="{FF2B5EF4-FFF2-40B4-BE49-F238E27FC236}">
                <a16:creationId xmlns:a16="http://schemas.microsoft.com/office/drawing/2014/main" id="{345C8C65-F178-D759-E460-E0374A1F597D}"/>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D74194-28ED-3372-3C70-D1F9961A7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000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66C-6356-914C-41FD-D9C1BB5E50F8}"/>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B122E0-6E14-7AD7-E46A-AA0DEB77297D}"/>
              </a:ext>
            </a:extLst>
          </p:cNvPr>
          <p:cNvSpPr>
            <a:spLocks noGrp="1"/>
          </p:cNvSpPr>
          <p:nvPr>
            <p:ph sz="half" idx="1"/>
          </p:nvPr>
        </p:nvSpPr>
        <p:spPr>
          <a:xfrm>
            <a:off x="838200" y="1825625"/>
            <a:ext cx="5181600"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B78788-10DD-F431-18C8-DB17845FFE8B}"/>
              </a:ext>
            </a:extLst>
          </p:cNvPr>
          <p:cNvSpPr>
            <a:spLocks noGrp="1"/>
          </p:cNvSpPr>
          <p:nvPr>
            <p:ph sz="half" idx="2"/>
          </p:nvPr>
        </p:nvSpPr>
        <p:spPr>
          <a:xfrm>
            <a:off x="6172200" y="1825625"/>
            <a:ext cx="5181600"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4CF0E22-E316-CE6F-5BAB-DD0924BD322C}"/>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0FDCEA7F-47DE-A4D2-2F48-503A7E7ECA23}"/>
              </a:ext>
            </a:extLst>
          </p:cNvPr>
          <p:cNvSpPr>
            <a:spLocks noGrp="1"/>
          </p:cNvSpPr>
          <p:nvPr>
            <p:ph type="sldNum" sz="quarter" idx="12"/>
          </p:nvPr>
        </p:nvSpPr>
        <p:spPr/>
        <p:txBody>
          <a:bodyPr/>
          <a:lstStyle/>
          <a:p>
            <a:fld id="{B5E798B7-8D25-B64F-8B34-20C0BE446AFF}" type="slidenum">
              <a:rPr lang="en-US" smtClean="0"/>
              <a:t>‹#›</a:t>
            </a:fld>
            <a:endParaRPr lang="en-US"/>
          </a:p>
        </p:txBody>
      </p:sp>
    </p:spTree>
    <p:extLst>
      <p:ext uri="{BB962C8B-B14F-4D97-AF65-F5344CB8AC3E}">
        <p14:creationId xmlns:p14="http://schemas.microsoft.com/office/powerpoint/2010/main" val="295830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EFDF-7C06-204C-8880-DFFF900E8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19A184-BE3C-F64A-ACF0-868DB8216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805A37-8DF8-FB46-B8C4-0C1DD11DC375}"/>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A6235B4E-2E53-E94F-AD80-8DD419B1E0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DF92B-0171-D54E-A24C-3C52CCA0AAFC}"/>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2680840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3F0D73-C35B-CB4F-FB83-67A2A5886FE3}"/>
              </a:ext>
            </a:extLst>
          </p:cNvPr>
          <p:cNvSpPr>
            <a:spLocks noGrp="1"/>
          </p:cNvSpPr>
          <p:nvPr>
            <p:ph type="body" sz="half" idx="2"/>
          </p:nvPr>
        </p:nvSpPr>
        <p:spPr>
          <a:xfrm>
            <a:off x="839788" y="1825624"/>
            <a:ext cx="3265073" cy="4043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43A5B8E-147E-DA4C-8E82-43E704B973AB}"/>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3B4A4905-E2EC-2070-4088-A170C27C9AB4}"/>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8" name="Title 1">
            <a:extLst>
              <a:ext uri="{FF2B5EF4-FFF2-40B4-BE49-F238E27FC236}">
                <a16:creationId xmlns:a16="http://schemas.microsoft.com/office/drawing/2014/main" id="{8558EF92-2E37-256D-C38B-5F5992627780}"/>
              </a:ext>
            </a:extLst>
          </p:cNvPr>
          <p:cNvSpPr>
            <a:spLocks noGrp="1"/>
          </p:cNvSpPr>
          <p:nvPr>
            <p:ph type="title"/>
          </p:nvPr>
        </p:nvSpPr>
        <p:spPr>
          <a:xfrm>
            <a:off x="838200" y="407507"/>
            <a:ext cx="10515600" cy="1114218"/>
          </a:xfrm>
        </p:spPr>
        <p:txBody>
          <a:bodyPr anchor="b"/>
          <a:lstStyle>
            <a:lvl1pPr>
              <a:defRPr>
                <a:solidFill>
                  <a:schemeClr val="bg2"/>
                </a:solidFill>
              </a:defRPr>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D215A795-53C7-18E1-84FC-6E20F7E6F582}"/>
              </a:ext>
            </a:extLst>
          </p:cNvPr>
          <p:cNvSpPr>
            <a:spLocks noGrp="1"/>
          </p:cNvSpPr>
          <p:nvPr>
            <p:ph sz="half" idx="13"/>
          </p:nvPr>
        </p:nvSpPr>
        <p:spPr>
          <a:xfrm>
            <a:off x="4403035" y="1825625"/>
            <a:ext cx="6950765"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3F0D73-C35B-CB4F-FB83-67A2A5886FE3}"/>
              </a:ext>
            </a:extLst>
          </p:cNvPr>
          <p:cNvSpPr>
            <a:spLocks noGrp="1"/>
          </p:cNvSpPr>
          <p:nvPr>
            <p:ph type="body" sz="half" idx="2"/>
          </p:nvPr>
        </p:nvSpPr>
        <p:spPr>
          <a:xfrm>
            <a:off x="8049225" y="1825624"/>
            <a:ext cx="3265073" cy="4043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43A5B8E-147E-DA4C-8E82-43E704B973AB}"/>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3B4A4905-E2EC-2070-4088-A170C27C9AB4}"/>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8" name="Title 1">
            <a:extLst>
              <a:ext uri="{FF2B5EF4-FFF2-40B4-BE49-F238E27FC236}">
                <a16:creationId xmlns:a16="http://schemas.microsoft.com/office/drawing/2014/main" id="{8558EF92-2E37-256D-C38B-5F5992627780}"/>
              </a:ext>
            </a:extLst>
          </p:cNvPr>
          <p:cNvSpPr>
            <a:spLocks noGrp="1"/>
          </p:cNvSpPr>
          <p:nvPr>
            <p:ph type="title"/>
          </p:nvPr>
        </p:nvSpPr>
        <p:spPr>
          <a:xfrm>
            <a:off x="838200" y="407507"/>
            <a:ext cx="10515600" cy="1114218"/>
          </a:xfrm>
        </p:spPr>
        <p:txBody>
          <a:bodyPr anchor="ctr" anchorCtr="0"/>
          <a:lstStyle>
            <a:lvl1pPr>
              <a:defRPr>
                <a:solidFill>
                  <a:schemeClr val="accent1"/>
                </a:solidFill>
              </a:defRPr>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D215A795-53C7-18E1-84FC-6E20F7E6F582}"/>
              </a:ext>
            </a:extLst>
          </p:cNvPr>
          <p:cNvSpPr>
            <a:spLocks noGrp="1"/>
          </p:cNvSpPr>
          <p:nvPr>
            <p:ph sz="half" idx="13"/>
          </p:nvPr>
        </p:nvSpPr>
        <p:spPr>
          <a:xfrm>
            <a:off x="838200" y="1825625"/>
            <a:ext cx="6950765"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0254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66C-6356-914C-41FD-D9C1BB5E50F8}"/>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B122E0-6E14-7AD7-E46A-AA0DEB77297D}"/>
              </a:ext>
            </a:extLst>
          </p:cNvPr>
          <p:cNvSpPr>
            <a:spLocks noGrp="1"/>
          </p:cNvSpPr>
          <p:nvPr>
            <p:ph sz="half" idx="1"/>
          </p:nvPr>
        </p:nvSpPr>
        <p:spPr>
          <a:xfrm>
            <a:off x="838201"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4CF0E22-E316-CE6F-5BAB-DD0924BD322C}"/>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0FDCEA7F-47DE-A4D2-2F48-503A7E7ECA23}"/>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10" name="Content Placeholder 2">
            <a:extLst>
              <a:ext uri="{FF2B5EF4-FFF2-40B4-BE49-F238E27FC236}">
                <a16:creationId xmlns:a16="http://schemas.microsoft.com/office/drawing/2014/main" id="{5802DACF-8430-784C-0041-DA98FF75B8A3}"/>
              </a:ext>
            </a:extLst>
          </p:cNvPr>
          <p:cNvSpPr>
            <a:spLocks noGrp="1"/>
          </p:cNvSpPr>
          <p:nvPr>
            <p:ph sz="half" idx="13"/>
          </p:nvPr>
        </p:nvSpPr>
        <p:spPr>
          <a:xfrm>
            <a:off x="8211275"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EEA42FD-C437-DB4D-47FA-B07DDB8BDE21}"/>
              </a:ext>
            </a:extLst>
          </p:cNvPr>
          <p:cNvSpPr>
            <a:spLocks noGrp="1"/>
          </p:cNvSpPr>
          <p:nvPr>
            <p:ph sz="half" idx="14"/>
          </p:nvPr>
        </p:nvSpPr>
        <p:spPr>
          <a:xfrm>
            <a:off x="4588399"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387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B35865-BCC1-3AC8-85FA-E83C6ED0BB62}"/>
              </a:ext>
            </a:extLst>
          </p:cNvPr>
          <p:cNvSpPr>
            <a:spLocks noGrp="1"/>
          </p:cNvSpPr>
          <p:nvPr>
            <p:ph type="ftr" sz="quarter" idx="10"/>
          </p:nvPr>
        </p:nvSpPr>
        <p:spPr/>
        <p:txBody>
          <a:bodyPr/>
          <a:lstStyle/>
          <a:p>
            <a:r>
              <a:rPr lang="en-US"/>
              <a:t>ACCC – Presentation Title</a:t>
            </a:r>
            <a:endParaRPr lang="en-US" dirty="0"/>
          </a:p>
        </p:txBody>
      </p:sp>
      <p:sp>
        <p:nvSpPr>
          <p:cNvPr id="4" name="Slide Number Placeholder 3">
            <a:extLst>
              <a:ext uri="{FF2B5EF4-FFF2-40B4-BE49-F238E27FC236}">
                <a16:creationId xmlns:a16="http://schemas.microsoft.com/office/drawing/2014/main" id="{2314F32B-7BC2-032D-4360-24BA5451FF5B}"/>
              </a:ext>
            </a:extLst>
          </p:cNvPr>
          <p:cNvSpPr>
            <a:spLocks noGrp="1"/>
          </p:cNvSpPr>
          <p:nvPr>
            <p:ph type="sldNum" sz="quarter" idx="11"/>
          </p:nvPr>
        </p:nvSpPr>
        <p:spPr/>
        <p:txBody>
          <a:bodyPr/>
          <a:lstStyle/>
          <a:p>
            <a:fld id="{B5E798B7-8D25-B64F-8B34-20C0BE446AFF}" type="slidenum">
              <a:rPr lang="en-US" smtClean="0"/>
              <a:pPr/>
              <a:t>‹#›</a:t>
            </a:fld>
            <a:endParaRPr lang="en-US" dirty="0"/>
          </a:p>
        </p:txBody>
      </p:sp>
      <p:sp>
        <p:nvSpPr>
          <p:cNvPr id="5" name="Content Placeholder 2">
            <a:extLst>
              <a:ext uri="{FF2B5EF4-FFF2-40B4-BE49-F238E27FC236}">
                <a16:creationId xmlns:a16="http://schemas.microsoft.com/office/drawing/2014/main" id="{34BE363A-FCAF-38F5-156C-637F47C5455B}"/>
              </a:ext>
            </a:extLst>
          </p:cNvPr>
          <p:cNvSpPr>
            <a:spLocks noGrp="1"/>
          </p:cNvSpPr>
          <p:nvPr>
            <p:ph idx="1"/>
          </p:nvPr>
        </p:nvSpPr>
        <p:spPr>
          <a:xfrm>
            <a:off x="838200" y="502920"/>
            <a:ext cx="10515600" cy="557130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47673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48342D-6FBC-C24A-8504-380BBE0E417D}"/>
              </a:ext>
            </a:extLst>
          </p:cNvPr>
          <p:cNvSpPr>
            <a:spLocks noGrp="1"/>
          </p:cNvSpPr>
          <p:nvPr>
            <p:ph type="ftr" sz="quarter" idx="11"/>
          </p:nvPr>
        </p:nvSpPr>
        <p:spPr/>
        <p:txBody>
          <a:bodyPr/>
          <a:lstStyle/>
          <a:p>
            <a:r>
              <a:rPr lang="en-US" dirty="0"/>
              <a:t>ACCC – Presentation Title</a:t>
            </a:r>
          </a:p>
        </p:txBody>
      </p:sp>
      <p:sp>
        <p:nvSpPr>
          <p:cNvPr id="4" name="Slide Number Placeholder 3">
            <a:extLst>
              <a:ext uri="{FF2B5EF4-FFF2-40B4-BE49-F238E27FC236}">
                <a16:creationId xmlns:a16="http://schemas.microsoft.com/office/drawing/2014/main" id="{B88895DC-5A26-5989-3EC1-E62A2812424A}"/>
              </a:ext>
            </a:extLst>
          </p:cNvPr>
          <p:cNvSpPr>
            <a:spLocks noGrp="1"/>
          </p:cNvSpPr>
          <p:nvPr>
            <p:ph type="sldNum" sz="quarter" idx="12"/>
          </p:nvPr>
        </p:nvSpPr>
        <p:spPr/>
        <p:txBody>
          <a:bodyPr/>
          <a:lstStyle/>
          <a:p>
            <a:fld id="{B5E798B7-8D25-B64F-8B34-20C0BE446AFF}" type="slidenum">
              <a:rPr lang="en-US" smtClean="0"/>
              <a:t>‹#›</a:t>
            </a:fld>
            <a:endParaRPr lang="en-US"/>
          </a:p>
        </p:txBody>
      </p:sp>
    </p:spTree>
    <p:extLst>
      <p:ext uri="{BB962C8B-B14F-4D97-AF65-F5344CB8AC3E}">
        <p14:creationId xmlns:p14="http://schemas.microsoft.com/office/powerpoint/2010/main" val="229404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0225-6D94-2647-B99A-124A5FBEE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CACA9-6E32-C340-9FC6-0BB20D9851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D632C-675F-DF49-9BCA-B34431157E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175EC-B77E-A44B-B40A-BE54967AE06F}"/>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6" name="Footer Placeholder 5">
            <a:extLst>
              <a:ext uri="{FF2B5EF4-FFF2-40B4-BE49-F238E27FC236}">
                <a16:creationId xmlns:a16="http://schemas.microsoft.com/office/drawing/2014/main" id="{2DE896D6-C07C-9B42-9ECA-16D238204A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DBD6BB-CA2A-F947-98D3-56B27D5AE0AC}"/>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47268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7EC1-D5CE-4C4F-8BDD-DD2A72E14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9B00E0-E825-3B46-881F-7F3E6560E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0CB900-1074-BD4D-ADB5-05C44A504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AFAF8-96EF-C145-8B2B-E4B93A3E0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13110A-E7AC-0D4A-AE5A-D0767E3063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97035-B83A-FD43-8402-63F6BB41BE17}"/>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8" name="Footer Placeholder 7">
            <a:extLst>
              <a:ext uri="{FF2B5EF4-FFF2-40B4-BE49-F238E27FC236}">
                <a16:creationId xmlns:a16="http://schemas.microsoft.com/office/drawing/2014/main" id="{CE692C3F-4466-E242-9A60-CD56DF2B66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FA998A-6B8C-1F49-9F53-E25E2418F4CC}"/>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420123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E1F8-2DF6-7F45-9379-58E245D3E7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46C36-0728-6F4E-A448-48F348730E48}"/>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4" name="Footer Placeholder 3">
            <a:extLst>
              <a:ext uri="{FF2B5EF4-FFF2-40B4-BE49-F238E27FC236}">
                <a16:creationId xmlns:a16="http://schemas.microsoft.com/office/drawing/2014/main" id="{136B4E20-368B-574E-A6C8-04FA6C108B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8D07BF-8E4F-1D41-B1B9-694377484CD6}"/>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242231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8342E-E2BA-B74E-AC28-49BDEBCC3935}"/>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3" name="Footer Placeholder 2">
            <a:extLst>
              <a:ext uri="{FF2B5EF4-FFF2-40B4-BE49-F238E27FC236}">
                <a16:creationId xmlns:a16="http://schemas.microsoft.com/office/drawing/2014/main" id="{CEB2788F-34DB-094A-B1E4-CC65AA1EFF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A5C81C-BB3B-804C-98A6-5820069994CA}"/>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365470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B04B-07EA-604C-B9B1-6EF743F4C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B5B829-D15F-EE4D-8887-A4BA9BE93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F0C50-DF99-3748-AD61-5B4B348AC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B960C-79AB-0A4C-A873-9CD8F4A4E0ED}"/>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6" name="Footer Placeholder 5">
            <a:extLst>
              <a:ext uri="{FF2B5EF4-FFF2-40B4-BE49-F238E27FC236}">
                <a16:creationId xmlns:a16="http://schemas.microsoft.com/office/drawing/2014/main" id="{3A34E0B4-8C9B-9940-9371-1C7D785CB7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A74627-AFDD-0749-8D87-BFB7B6421D96}"/>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350283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1F08-38EE-024E-A3E8-D691A5924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0BC48A-6716-9A4B-B9FA-139BF2722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B87445-88FD-D048-88D3-FE111ABAC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FA0F17-71D6-944E-8BF4-AFB29C68661C}"/>
              </a:ext>
            </a:extLst>
          </p:cNvPr>
          <p:cNvSpPr>
            <a:spLocks noGrp="1"/>
          </p:cNvSpPr>
          <p:nvPr>
            <p:ph type="dt" sz="half" idx="10"/>
          </p:nvPr>
        </p:nvSpPr>
        <p:spPr/>
        <p:txBody>
          <a:bodyPr/>
          <a:lstStyle/>
          <a:p>
            <a:fld id="{7A1F2030-E248-7F4C-8563-8A616CFE3734}" type="datetimeFigureOut">
              <a:rPr lang="en-US" smtClean="0"/>
              <a:t>10/17/23</a:t>
            </a:fld>
            <a:endParaRPr lang="en-US" dirty="0"/>
          </a:p>
        </p:txBody>
      </p:sp>
      <p:sp>
        <p:nvSpPr>
          <p:cNvPr id="6" name="Footer Placeholder 5">
            <a:extLst>
              <a:ext uri="{FF2B5EF4-FFF2-40B4-BE49-F238E27FC236}">
                <a16:creationId xmlns:a16="http://schemas.microsoft.com/office/drawing/2014/main" id="{47F7674C-1C76-4D40-8929-1EB40E7C1B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C820E8-1A2E-0C48-9870-E399969DD592}"/>
              </a:ext>
            </a:extLst>
          </p:cNvPr>
          <p:cNvSpPr>
            <a:spLocks noGrp="1"/>
          </p:cNvSpPr>
          <p:nvPr>
            <p:ph type="sldNum" sz="quarter" idx="12"/>
          </p:nvPr>
        </p:nvSpPr>
        <p:spPr/>
        <p:txBody>
          <a:bodyPr/>
          <a:lstStyle/>
          <a:p>
            <a:fld id="{8BE8E4C1-2229-5C4F-9A86-43FAD1AF2370}" type="slidenum">
              <a:rPr lang="en-US" smtClean="0"/>
              <a:t>‹#›</a:t>
            </a:fld>
            <a:endParaRPr lang="en-US" dirty="0"/>
          </a:p>
        </p:txBody>
      </p:sp>
    </p:spTree>
    <p:extLst>
      <p:ext uri="{BB962C8B-B14F-4D97-AF65-F5344CB8AC3E}">
        <p14:creationId xmlns:p14="http://schemas.microsoft.com/office/powerpoint/2010/main" val="612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g"/><Relationship Id="rId5" Type="http://schemas.openxmlformats.org/officeDocument/2006/relationships/slideLayout" Target="../slideLayouts/slideLayout19.xml"/><Relationship Id="rId10" Type="http://schemas.openxmlformats.org/officeDocument/2006/relationships/theme" Target="../theme/theme5.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D3044-5D46-DC49-B35A-7A365D3F7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3BB162-3222-F246-A8E4-97502EE51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FBA55-7BBB-C546-A1F3-D34CDE4DB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F2030-E248-7F4C-8563-8A616CFE3734}" type="datetimeFigureOut">
              <a:rPr lang="en-US" smtClean="0"/>
              <a:t>10/17/23</a:t>
            </a:fld>
            <a:endParaRPr lang="en-US" dirty="0"/>
          </a:p>
        </p:txBody>
      </p:sp>
      <p:sp>
        <p:nvSpPr>
          <p:cNvPr id="5" name="Footer Placeholder 4">
            <a:extLst>
              <a:ext uri="{FF2B5EF4-FFF2-40B4-BE49-F238E27FC236}">
                <a16:creationId xmlns:a16="http://schemas.microsoft.com/office/drawing/2014/main" id="{21DDB017-B63C-4842-BF31-8EBA59412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169742-736E-824A-99FA-AD3FFC6A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E4C1-2229-5C4F-9A86-43FAD1AF2370}" type="slidenum">
              <a:rPr lang="en-US" smtClean="0"/>
              <a:t>‹#›</a:t>
            </a:fld>
            <a:endParaRPr lang="en-US" dirty="0"/>
          </a:p>
        </p:txBody>
      </p:sp>
    </p:spTree>
    <p:extLst>
      <p:ext uri="{BB962C8B-B14F-4D97-AF65-F5344CB8AC3E}">
        <p14:creationId xmlns:p14="http://schemas.microsoft.com/office/powerpoint/2010/main" val="165029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65870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881048"/>
      </p:ext>
    </p:extLst>
  </p:cSld>
  <p:clrMap bg1="dk1" tx1="lt1" bg2="dk2" tx2="lt2" accent1="accent1" accent2="accent2" accent3="accent3" accent4="accent4" accent5="accent5" accent6="accent6" hlink="hlink" folHlink="folHlink"/>
  <p:sldLayoutIdLst>
    <p:sldLayoutId id="2147483664" r:id="rId1"/>
  </p:sldLayoutIdLst>
  <p:hf hdr="0" ftr="0" dt="0"/>
  <p:txStyles>
    <p:titleStyle>
      <a:lvl1pPr algn="ctr" defTabSz="457200" rtl="0" eaLnBrk="1" fontAlgn="base" hangingPunct="1">
        <a:spcBef>
          <a:spcPct val="0"/>
        </a:spcBef>
        <a:spcAft>
          <a:spcPct val="0"/>
        </a:spcAft>
        <a:defRPr sz="4400" kern="1200">
          <a:solidFill>
            <a:srgbClr val="F2AF00"/>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F2AF00"/>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F2AF00"/>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F2AF00"/>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F2AF00"/>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rgbClr val="F2AF00"/>
          </a:solidFill>
          <a:latin typeface="Calibri" pitchFamily="34" charset="0"/>
        </a:defRPr>
      </a:lvl6pPr>
      <a:lvl7pPr marL="914400" algn="ctr" defTabSz="457200" rtl="0" eaLnBrk="1" fontAlgn="base" hangingPunct="1">
        <a:spcBef>
          <a:spcPct val="0"/>
        </a:spcBef>
        <a:spcAft>
          <a:spcPct val="0"/>
        </a:spcAft>
        <a:defRPr sz="4400">
          <a:solidFill>
            <a:srgbClr val="F2AF00"/>
          </a:solidFill>
          <a:latin typeface="Calibri" pitchFamily="34" charset="0"/>
        </a:defRPr>
      </a:lvl7pPr>
      <a:lvl8pPr marL="1371600" algn="ctr" defTabSz="457200" rtl="0" eaLnBrk="1" fontAlgn="base" hangingPunct="1">
        <a:spcBef>
          <a:spcPct val="0"/>
        </a:spcBef>
        <a:spcAft>
          <a:spcPct val="0"/>
        </a:spcAft>
        <a:defRPr sz="4400">
          <a:solidFill>
            <a:srgbClr val="F2AF00"/>
          </a:solidFill>
          <a:latin typeface="Calibri" pitchFamily="34" charset="0"/>
        </a:defRPr>
      </a:lvl8pPr>
      <a:lvl9pPr marL="1828800" algn="ctr" defTabSz="457200" rtl="0" eaLnBrk="1" fontAlgn="base" hangingPunct="1">
        <a:spcBef>
          <a:spcPct val="0"/>
        </a:spcBef>
        <a:spcAft>
          <a:spcPct val="0"/>
        </a:spcAft>
        <a:defRPr sz="4400">
          <a:solidFill>
            <a:srgbClr val="F2AF00"/>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F2AF00"/>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rgbClr val="F2AF00"/>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2AF00"/>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2AF00"/>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2AF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5031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37E57D6-8A1D-F540-A76D-7383F4D9A8A3}" type="datetimeFigureOut">
              <a:rPr lang="en-US" smtClean="0"/>
              <a:pPr/>
              <a:t>10/17/23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841218F-F31B-C747-A3D8-463DB090D5B0}" type="slidenum">
              <a:rPr lang="en-US" smtClean="0"/>
              <a:pPr/>
              <a:t>‹#›</a:t>
            </a:fld>
            <a:endParaRPr lang="en-US" dirty="0"/>
          </a:p>
        </p:txBody>
      </p:sp>
    </p:spTree>
    <p:extLst>
      <p:ext uri="{BB962C8B-B14F-4D97-AF65-F5344CB8AC3E}">
        <p14:creationId xmlns:p14="http://schemas.microsoft.com/office/powerpoint/2010/main" val="31293924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E78D4D-8F23-AC7F-8104-DB7D0BFE8234}"/>
              </a:ext>
            </a:extLst>
          </p:cNvPr>
          <p:cNvSpPr>
            <a:spLocks noGrp="1"/>
          </p:cNvSpPr>
          <p:nvPr>
            <p:ph type="title"/>
          </p:nvPr>
        </p:nvSpPr>
        <p:spPr>
          <a:xfrm>
            <a:off x="838200" y="407507"/>
            <a:ext cx="10515600" cy="1114218"/>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F4CCB2-BE1D-4238-BB36-6D5CABBD889D}"/>
              </a:ext>
            </a:extLst>
          </p:cNvPr>
          <p:cNvSpPr>
            <a:spLocks noGrp="1"/>
          </p:cNvSpPr>
          <p:nvPr>
            <p:ph type="body" idx="1"/>
          </p:nvPr>
        </p:nvSpPr>
        <p:spPr>
          <a:xfrm>
            <a:off x="838200" y="1825625"/>
            <a:ext cx="10515600" cy="42486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49070EE-8D0A-6640-A057-615E892A3C0A}"/>
              </a:ext>
            </a:extLst>
          </p:cNvPr>
          <p:cNvSpPr>
            <a:spLocks noGrp="1"/>
          </p:cNvSpPr>
          <p:nvPr>
            <p:ph type="ftr" sz="quarter" idx="3"/>
          </p:nvPr>
        </p:nvSpPr>
        <p:spPr>
          <a:xfrm>
            <a:off x="1254362" y="6162548"/>
            <a:ext cx="6794863" cy="367200"/>
          </a:xfrm>
          <a:prstGeom prst="rect">
            <a:avLst/>
          </a:prstGeom>
        </p:spPr>
        <p:txBody>
          <a:bodyPr vert="horz" lIns="0" tIns="0" rIns="0" bIns="0" rtlCol="0" anchor="ctr"/>
          <a:lstStyle>
            <a:lvl1pPr algn="l">
              <a:defRPr sz="1100" b="0" i="0">
                <a:solidFill>
                  <a:schemeClr val="bg1"/>
                </a:solidFill>
                <a:latin typeface="Roboto" panose="02000000000000000000" pitchFamily="2" charset="0"/>
                <a:ea typeface="Roboto" panose="02000000000000000000" pitchFamily="2" charset="0"/>
              </a:defRPr>
            </a:lvl1pPr>
          </a:lstStyle>
          <a:p>
            <a:r>
              <a:rPr lang="en-US" dirty="0"/>
              <a:t>ACCC – Presentation Title</a:t>
            </a:r>
          </a:p>
        </p:txBody>
      </p:sp>
      <p:sp>
        <p:nvSpPr>
          <p:cNvPr id="6" name="Slide Number Placeholder 5">
            <a:extLst>
              <a:ext uri="{FF2B5EF4-FFF2-40B4-BE49-F238E27FC236}">
                <a16:creationId xmlns:a16="http://schemas.microsoft.com/office/drawing/2014/main" id="{4FD04040-D3B9-50A6-65E4-E4F8EF781B1A}"/>
              </a:ext>
            </a:extLst>
          </p:cNvPr>
          <p:cNvSpPr>
            <a:spLocks noGrp="1"/>
          </p:cNvSpPr>
          <p:nvPr>
            <p:ph type="sldNum" sz="quarter" idx="4"/>
          </p:nvPr>
        </p:nvSpPr>
        <p:spPr>
          <a:xfrm>
            <a:off x="838201" y="6162548"/>
            <a:ext cx="388716" cy="367200"/>
          </a:xfrm>
          <a:prstGeom prst="rect">
            <a:avLst/>
          </a:prstGeom>
        </p:spPr>
        <p:txBody>
          <a:bodyPr vert="horz" lIns="0" tIns="0" rIns="0" bIns="0" rtlCol="0" anchor="ctr"/>
          <a:lstStyle>
            <a:lvl1pPr algn="l">
              <a:defRPr sz="1100" b="0" i="0">
                <a:solidFill>
                  <a:schemeClr val="bg1"/>
                </a:solidFill>
                <a:latin typeface="Roboto" panose="02000000000000000000" pitchFamily="2" charset="0"/>
                <a:ea typeface="Roboto" panose="02000000000000000000" pitchFamily="2" charset="0"/>
              </a:defRPr>
            </a:lvl1pPr>
          </a:lstStyle>
          <a:p>
            <a:fld id="{B5E798B7-8D25-B64F-8B34-20C0BE446AFF}" type="slidenum">
              <a:rPr lang="en-US" smtClean="0"/>
              <a:pPr/>
              <a:t>‹#›</a:t>
            </a:fld>
            <a:endParaRPr lang="en-US" dirty="0"/>
          </a:p>
        </p:txBody>
      </p:sp>
    </p:spTree>
    <p:extLst>
      <p:ext uri="{BB962C8B-B14F-4D97-AF65-F5344CB8AC3E}">
        <p14:creationId xmlns:p14="http://schemas.microsoft.com/office/powerpoint/2010/main" val="52071450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914400" rtl="0" eaLnBrk="1" latinLnBrk="0" hangingPunct="1">
        <a:lnSpc>
          <a:spcPct val="90000"/>
        </a:lnSpc>
        <a:spcBef>
          <a:spcPct val="0"/>
        </a:spcBef>
        <a:buNone/>
        <a:defRPr sz="3600" b="0" i="0" kern="1200">
          <a:solidFill>
            <a:schemeClr val="accent1"/>
          </a:solidFill>
          <a:latin typeface="+mj-lt"/>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mailto:EnforcementCoordination@accc.gov.au" TargetMode="External"/><Relationship Id="rId1" Type="http://schemas.openxmlformats.org/officeDocument/2006/relationships/slideLayout" Target="../slideLayouts/slideLayout28.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hyperlink" Target="mailto:info@stewardshipexcellence.com.au" TargetMode="External"/><Relationship Id="rId3" Type="http://schemas.openxmlformats.org/officeDocument/2006/relationships/hyperlink" Target="https://www.linkedin.com/company/product-stewardship-centre-of-excellence" TargetMode="External"/><Relationship Id="rId7" Type="http://schemas.openxmlformats.org/officeDocument/2006/relationships/image" Target="../media/image64.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file:////Users/152085/Library/Group%20Containers/UBF8T346G9.ms/WebArchiveCopyPasteTempFiles/com.microsoft.Word/9k=" TargetMode="External"/><Relationship Id="rId11" Type="http://schemas.openxmlformats.org/officeDocument/2006/relationships/hyperlink" Target="https://stewardshipexcellence.com.au/" TargetMode="External"/><Relationship Id="rId5" Type="http://schemas.openxmlformats.org/officeDocument/2006/relationships/image" Target="../media/image63.jpeg"/><Relationship Id="rId10" Type="http://schemas.openxmlformats.org/officeDocument/2006/relationships/image" Target="../media/image65.jpeg"/><Relationship Id="rId4" Type="http://schemas.openxmlformats.org/officeDocument/2006/relationships/image" Target="../media/image14.png"/><Relationship Id="rId9" Type="http://schemas.openxmlformats.org/officeDocument/2006/relationships/hyperlink" Target="https://stewardshipexcellence.com.au/cont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9.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6.jpeg"/><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FFCC0-1BC8-374B-A371-BDE0C06C7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7956884" cy="6858000"/>
          </a:xfrm>
          <a:prstGeom prst="rect">
            <a:avLst/>
          </a:prstGeom>
        </p:spPr>
      </p:pic>
      <p:pic>
        <p:nvPicPr>
          <p:cNvPr id="5" name="Picture 4">
            <a:extLst>
              <a:ext uri="{FF2B5EF4-FFF2-40B4-BE49-F238E27FC236}">
                <a16:creationId xmlns:a16="http://schemas.microsoft.com/office/drawing/2014/main" id="{AEFDF0A8-081B-2D4E-A567-B2AC53ADE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5222" y="315684"/>
            <a:ext cx="3850104" cy="1689701"/>
          </a:xfrm>
          <a:prstGeom prst="rect">
            <a:avLst/>
          </a:prstGeom>
        </p:spPr>
      </p:pic>
      <p:sp>
        <p:nvSpPr>
          <p:cNvPr id="6" name="TextBox 5">
            <a:extLst>
              <a:ext uri="{FF2B5EF4-FFF2-40B4-BE49-F238E27FC236}">
                <a16:creationId xmlns:a16="http://schemas.microsoft.com/office/drawing/2014/main" id="{844BCF31-4790-1448-B587-F92F92C44446}"/>
              </a:ext>
            </a:extLst>
          </p:cNvPr>
          <p:cNvSpPr txBox="1"/>
          <p:nvPr/>
        </p:nvSpPr>
        <p:spPr>
          <a:xfrm>
            <a:off x="338607" y="3382361"/>
            <a:ext cx="7330847" cy="1569660"/>
          </a:xfrm>
          <a:prstGeom prst="rect">
            <a:avLst/>
          </a:prstGeom>
          <a:noFill/>
        </p:spPr>
        <p:txBody>
          <a:bodyPr wrap="square" rtlCol="0">
            <a:spAutoFit/>
          </a:bodyPr>
          <a:lstStyle/>
          <a:p>
            <a:r>
              <a:rPr lang="en-US" sz="4800" b="1" dirty="0">
                <a:solidFill>
                  <a:schemeClr val="bg1"/>
                </a:solidFill>
              </a:rPr>
              <a:t>Greenwashing – validating environmental claims</a:t>
            </a:r>
          </a:p>
        </p:txBody>
      </p:sp>
      <p:sp>
        <p:nvSpPr>
          <p:cNvPr id="7" name="TextBox 6">
            <a:extLst>
              <a:ext uri="{FF2B5EF4-FFF2-40B4-BE49-F238E27FC236}">
                <a16:creationId xmlns:a16="http://schemas.microsoft.com/office/drawing/2014/main" id="{B0604BF6-B8AB-1244-AF39-B860142FE66D}"/>
              </a:ext>
            </a:extLst>
          </p:cNvPr>
          <p:cNvSpPr txBox="1"/>
          <p:nvPr/>
        </p:nvSpPr>
        <p:spPr>
          <a:xfrm>
            <a:off x="8043970" y="3411250"/>
            <a:ext cx="4148029" cy="2062103"/>
          </a:xfrm>
          <a:prstGeom prst="rect">
            <a:avLst/>
          </a:prstGeom>
          <a:noFill/>
        </p:spPr>
        <p:txBody>
          <a:bodyPr wrap="square" rtlCol="0">
            <a:spAutoFit/>
          </a:bodyPr>
          <a:lstStyle/>
          <a:p>
            <a:pPr algn="r"/>
            <a:endParaRPr lang="en-US" sz="1600" b="1" dirty="0">
              <a:solidFill>
                <a:srgbClr val="1B9093"/>
              </a:solidFill>
            </a:endParaRPr>
          </a:p>
          <a:p>
            <a:pPr algn="r"/>
            <a:r>
              <a:rPr lang="en-US" sz="1600" b="1" dirty="0">
                <a:solidFill>
                  <a:srgbClr val="1B9093"/>
                </a:solidFill>
              </a:rPr>
              <a:t>Webinar, 18</a:t>
            </a:r>
            <a:r>
              <a:rPr lang="en-US" sz="1600" b="1" baseline="30000" dirty="0">
                <a:solidFill>
                  <a:srgbClr val="1B9093"/>
                </a:solidFill>
              </a:rPr>
              <a:t>th</a:t>
            </a:r>
            <a:r>
              <a:rPr lang="en-US" sz="1600" b="1" dirty="0">
                <a:solidFill>
                  <a:srgbClr val="1B9093"/>
                </a:solidFill>
              </a:rPr>
              <a:t> October 2023</a:t>
            </a:r>
          </a:p>
          <a:p>
            <a:endParaRPr lang="en-US" sz="1600" dirty="0"/>
          </a:p>
          <a:p>
            <a:endParaRPr lang="en-US" sz="1600" dirty="0"/>
          </a:p>
          <a:p>
            <a:endParaRPr lang="en-US" sz="1600" dirty="0"/>
          </a:p>
          <a:p>
            <a:endParaRPr lang="en-US" sz="1600" dirty="0"/>
          </a:p>
          <a:p>
            <a:r>
              <a:rPr lang="en-US" sz="1600" b="1" dirty="0">
                <a:solidFill>
                  <a:srgbClr val="0F1D2A"/>
                </a:solidFill>
              </a:rPr>
              <a:t>www.stewardshipexcellence.com.au</a:t>
            </a:r>
          </a:p>
          <a:p>
            <a:endParaRPr lang="en-US" sz="1600" dirty="0"/>
          </a:p>
        </p:txBody>
      </p:sp>
      <p:grpSp>
        <p:nvGrpSpPr>
          <p:cNvPr id="12" name="Group 11">
            <a:extLst>
              <a:ext uri="{FF2B5EF4-FFF2-40B4-BE49-F238E27FC236}">
                <a16:creationId xmlns:a16="http://schemas.microsoft.com/office/drawing/2014/main" id="{2DCE895D-95DC-4D99-BB81-875BC92B54EA}"/>
              </a:ext>
            </a:extLst>
          </p:cNvPr>
          <p:cNvGrpSpPr/>
          <p:nvPr/>
        </p:nvGrpSpPr>
        <p:grpSpPr>
          <a:xfrm>
            <a:off x="8131971" y="5540578"/>
            <a:ext cx="3893190" cy="323165"/>
            <a:chOff x="8064596" y="5887089"/>
            <a:chExt cx="3893190" cy="323165"/>
          </a:xfrm>
        </p:grpSpPr>
        <p:pic>
          <p:nvPicPr>
            <p:cNvPr id="8" name="Picture 2" descr="Linkedin premium icon">
              <a:extLst>
                <a:ext uri="{FF2B5EF4-FFF2-40B4-BE49-F238E27FC236}">
                  <a16:creationId xmlns:a16="http://schemas.microsoft.com/office/drawing/2014/main" id="{AAA02982-CE17-4882-82E6-55AB8E117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96" y="5896925"/>
              <a:ext cx="311370" cy="311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38D62F-76CC-4D1F-8674-CC882DE25D7B}"/>
                </a:ext>
              </a:extLst>
            </p:cNvPr>
            <p:cNvSpPr/>
            <p:nvPr/>
          </p:nvSpPr>
          <p:spPr>
            <a:xfrm>
              <a:off x="8382114" y="5887089"/>
              <a:ext cx="3575672" cy="323165"/>
            </a:xfrm>
            <a:prstGeom prst="rect">
              <a:avLst/>
            </a:prstGeom>
          </p:spPr>
          <p:txBody>
            <a:bodyPr wrap="square">
              <a:spAutoFit/>
            </a:bodyPr>
            <a:lstStyle/>
            <a:p>
              <a:r>
                <a:rPr lang="en-US" sz="1500" dirty="0"/>
                <a:t>Product Stewardship Centre of Excellence</a:t>
              </a:r>
              <a:endParaRPr lang="en-AU" sz="1500" dirty="0"/>
            </a:p>
          </p:txBody>
        </p:sp>
      </p:grpSp>
      <p:grpSp>
        <p:nvGrpSpPr>
          <p:cNvPr id="11" name="Group 10">
            <a:extLst>
              <a:ext uri="{FF2B5EF4-FFF2-40B4-BE49-F238E27FC236}">
                <a16:creationId xmlns:a16="http://schemas.microsoft.com/office/drawing/2014/main" id="{DC429EE7-60E2-4729-AB6E-B8F46D86CA14}"/>
              </a:ext>
            </a:extLst>
          </p:cNvPr>
          <p:cNvGrpSpPr/>
          <p:nvPr/>
        </p:nvGrpSpPr>
        <p:grpSpPr>
          <a:xfrm>
            <a:off x="8131971" y="5946255"/>
            <a:ext cx="3904136" cy="553998"/>
            <a:chOff x="8064596" y="6369767"/>
            <a:chExt cx="3904136" cy="553998"/>
          </a:xfrm>
        </p:grpSpPr>
        <p:pic>
          <p:nvPicPr>
            <p:cNvPr id="9" name="Picture 2" descr="Twitter - Free social media icons">
              <a:extLst>
                <a:ext uri="{FF2B5EF4-FFF2-40B4-BE49-F238E27FC236}">
                  <a16:creationId xmlns:a16="http://schemas.microsoft.com/office/drawing/2014/main" id="{A09ED5E7-10D4-468A-82BF-BE58B7478A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4596" y="6381562"/>
              <a:ext cx="311370" cy="3113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F944128-D6E5-4CEF-ADC7-DF6B7612EAAB}"/>
                </a:ext>
              </a:extLst>
            </p:cNvPr>
            <p:cNvSpPr/>
            <p:nvPr/>
          </p:nvSpPr>
          <p:spPr>
            <a:xfrm>
              <a:off x="8393060" y="6369767"/>
              <a:ext cx="3575672" cy="553998"/>
            </a:xfrm>
            <a:prstGeom prst="rect">
              <a:avLst/>
            </a:prstGeom>
          </p:spPr>
          <p:txBody>
            <a:bodyPr wrap="square">
              <a:spAutoFit/>
            </a:bodyPr>
            <a:lstStyle/>
            <a:p>
              <a:r>
                <a:rPr lang="en-US" sz="1500" dirty="0"/>
                <a:t>@</a:t>
              </a:r>
              <a:r>
                <a:rPr lang="en-US" sz="1500" dirty="0" err="1"/>
                <a:t>stewardshipAU</a:t>
              </a:r>
              <a:r>
                <a:rPr lang="en-US" sz="1500" dirty="0"/>
                <a:t> </a:t>
              </a:r>
            </a:p>
            <a:p>
              <a:endParaRPr lang="en-AU" sz="1500" dirty="0"/>
            </a:p>
          </p:txBody>
        </p:sp>
      </p:grpSp>
    </p:spTree>
    <p:extLst>
      <p:ext uri="{BB962C8B-B14F-4D97-AF65-F5344CB8AC3E}">
        <p14:creationId xmlns:p14="http://schemas.microsoft.com/office/powerpoint/2010/main" val="221291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85666303-E242-D090-8B2A-B225355D5C2D}"/>
              </a:ext>
            </a:extLst>
          </p:cNvPr>
          <p:cNvSpPr>
            <a:spLocks noGrp="1"/>
          </p:cNvSpPr>
          <p:nvPr>
            <p:ph type="body" sz="half" idx="2"/>
          </p:nvPr>
        </p:nvSpPr>
        <p:spPr>
          <a:xfrm>
            <a:off x="8076670" y="1825917"/>
            <a:ext cx="3277130" cy="3346589"/>
          </a:xfrm>
        </p:spPr>
        <p:txBody>
          <a:bodyPr>
            <a:normAutofit/>
          </a:bodyPr>
          <a:lstStyle/>
          <a:p>
            <a:r>
              <a:rPr lang="en-US" dirty="0"/>
              <a:t>Most consumers do not have specialist scientific or industry knowledge. </a:t>
            </a:r>
          </a:p>
          <a:p>
            <a:pPr marL="285750" indent="-285750">
              <a:buFont typeface="Arial" panose="020B0604020202020204" pitchFamily="34" charset="0"/>
              <a:buChar char="•"/>
            </a:pPr>
            <a:endParaRPr lang="en-US" dirty="0"/>
          </a:p>
          <a:p>
            <a:r>
              <a:rPr lang="en-US" dirty="0"/>
              <a:t>Use clear and easy-to-understand language.</a:t>
            </a:r>
          </a:p>
          <a:p>
            <a:pPr marL="285750" indent="-285750">
              <a:buFont typeface="Arial" panose="020B0604020202020204" pitchFamily="34" charset="0"/>
              <a:buChar char="•"/>
            </a:pPr>
            <a:endParaRPr lang="en-US" dirty="0"/>
          </a:p>
          <a:p>
            <a:r>
              <a:rPr lang="en-US" dirty="0"/>
              <a:t>Avoid technical terms. </a:t>
            </a:r>
          </a:p>
        </p:txBody>
      </p:sp>
      <p:sp>
        <p:nvSpPr>
          <p:cNvPr id="5" name="Footer Placeholder 4">
            <a:extLst>
              <a:ext uri="{FF2B5EF4-FFF2-40B4-BE49-F238E27FC236}">
                <a16:creationId xmlns:a16="http://schemas.microsoft.com/office/drawing/2014/main" id="{C3ED0EE3-40D2-AF7C-9BB1-1D81AFBBE9B0}"/>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6" name="Slide Number Placeholder 5">
            <a:extLst>
              <a:ext uri="{FF2B5EF4-FFF2-40B4-BE49-F238E27FC236}">
                <a16:creationId xmlns:a16="http://schemas.microsoft.com/office/drawing/2014/main" id="{5288BBCF-7106-1EFD-ECBE-8F7C6ACE7F68}"/>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809DB551-9015-DB86-3DB6-1AEFCF23BA41}"/>
              </a:ext>
            </a:extLst>
          </p:cNvPr>
          <p:cNvSpPr>
            <a:spLocks noGrp="1"/>
          </p:cNvSpPr>
          <p:nvPr>
            <p:ph type="title"/>
          </p:nvPr>
        </p:nvSpPr>
        <p:spPr>
          <a:xfrm>
            <a:off x="838200" y="407507"/>
            <a:ext cx="10515600" cy="1114218"/>
          </a:xfrm>
        </p:spPr>
        <p:txBody>
          <a:bodyPr anchor="ctr">
            <a:normAutofit/>
          </a:bodyPr>
          <a:lstStyle/>
          <a:p>
            <a:r>
              <a:rPr lang="en-US" b="1" dirty="0"/>
              <a:t>6. Use clear and easy-to-understand language </a:t>
            </a:r>
            <a:endParaRPr lang="en-AU" b="1" dirty="0"/>
          </a:p>
        </p:txBody>
      </p:sp>
      <p:pic>
        <p:nvPicPr>
          <p:cNvPr id="8" name="Content Placeholder 7" descr="Doubtful man in pink background">
            <a:extLst>
              <a:ext uri="{FF2B5EF4-FFF2-40B4-BE49-F238E27FC236}">
                <a16:creationId xmlns:a16="http://schemas.microsoft.com/office/drawing/2014/main" id="{9D6F5AB9-7C2C-74B4-9106-514962F609A0}"/>
              </a:ext>
            </a:extLst>
          </p:cNvPr>
          <p:cNvPicPr>
            <a:picLocks noGrp="1" noChangeAspect="1"/>
          </p:cNvPicPr>
          <p:nvPr>
            <p:ph sz="half" idx="13"/>
          </p:nvPr>
        </p:nvPicPr>
        <p:blipFill rotWithShape="1">
          <a:blip r:embed="rId2" cstate="screen">
            <a:extLst>
              <a:ext uri="{28A0092B-C50C-407E-A947-70E740481C1C}">
                <a14:useLocalDpi xmlns:a14="http://schemas.microsoft.com/office/drawing/2010/main"/>
              </a:ext>
            </a:extLst>
          </a:blip>
          <a:srcRect/>
          <a:stretch/>
        </p:blipFill>
        <p:spPr>
          <a:xfrm>
            <a:off x="838200" y="1825625"/>
            <a:ext cx="6950765" cy="4043363"/>
          </a:xfrm>
          <a:noFill/>
        </p:spPr>
      </p:pic>
    </p:spTree>
    <p:extLst>
      <p:ext uri="{BB962C8B-B14F-4D97-AF65-F5344CB8AC3E}">
        <p14:creationId xmlns:p14="http://schemas.microsoft.com/office/powerpoint/2010/main" val="389130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0083BCC-58EF-49CD-6AB8-91DC07EC038E}"/>
              </a:ext>
            </a:extLst>
          </p:cNvPr>
          <p:cNvSpPr>
            <a:spLocks noGrp="1"/>
          </p:cNvSpPr>
          <p:nvPr>
            <p:ph type="body" sz="half" idx="2"/>
          </p:nvPr>
        </p:nvSpPr>
        <p:spPr>
          <a:xfrm>
            <a:off x="839788" y="1825624"/>
            <a:ext cx="3265073" cy="4043364"/>
          </a:xfrm>
        </p:spPr>
        <p:txBody>
          <a:bodyPr>
            <a:normAutofit/>
          </a:bodyPr>
          <a:lstStyle/>
          <a:p>
            <a:r>
              <a:rPr lang="en-US" sz="1500" dirty="0"/>
              <a:t>Visual elements (for example green-</a:t>
            </a:r>
            <a:r>
              <a:rPr lang="en-US" sz="1500" dirty="0" err="1"/>
              <a:t>coloured</a:t>
            </a:r>
            <a:r>
              <a:rPr lang="en-US" sz="1500" dirty="0"/>
              <a:t> packaging, or logos representing a recycling process) can significantly influence a consumer’s impression of the environmental impact of a product or service. </a:t>
            </a:r>
          </a:p>
          <a:p>
            <a:endParaRPr lang="en-US" sz="1500" dirty="0"/>
          </a:p>
          <a:p>
            <a:r>
              <a:rPr lang="en-US" sz="1500" dirty="0"/>
              <a:t>Avoid visual elements that would give the wrong impression about the environmental benefits of your product or service. </a:t>
            </a:r>
          </a:p>
          <a:p>
            <a:endParaRPr lang="en-US" sz="1500" dirty="0"/>
          </a:p>
          <a:p>
            <a:r>
              <a:rPr lang="en-US" sz="1500" dirty="0"/>
              <a:t>You need to consider the overall impression that is created, taking into account not just the words used (or information that is left out), but also visual elements, </a:t>
            </a:r>
            <a:r>
              <a:rPr lang="en-US" sz="1500" dirty="0" err="1"/>
              <a:t>colours</a:t>
            </a:r>
            <a:r>
              <a:rPr lang="en-US" sz="1500" dirty="0"/>
              <a:t> and logos. </a:t>
            </a:r>
          </a:p>
        </p:txBody>
      </p:sp>
      <p:sp>
        <p:nvSpPr>
          <p:cNvPr id="3" name="Footer Placeholder 2">
            <a:extLst>
              <a:ext uri="{FF2B5EF4-FFF2-40B4-BE49-F238E27FC236}">
                <a16:creationId xmlns:a16="http://schemas.microsoft.com/office/drawing/2014/main" id="{C5DEEB35-D813-6B20-45B3-F7560CBB972D}"/>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4" name="Slide Number Placeholder 3">
            <a:extLst>
              <a:ext uri="{FF2B5EF4-FFF2-40B4-BE49-F238E27FC236}">
                <a16:creationId xmlns:a16="http://schemas.microsoft.com/office/drawing/2014/main" id="{866F75A5-66F8-329A-2414-EC34B8D175F0}"/>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11</a:t>
            </a:fld>
            <a:endParaRPr lang="en-US"/>
          </a:p>
        </p:txBody>
      </p:sp>
      <p:sp>
        <p:nvSpPr>
          <p:cNvPr id="5" name="Title 4">
            <a:extLst>
              <a:ext uri="{FF2B5EF4-FFF2-40B4-BE49-F238E27FC236}">
                <a16:creationId xmlns:a16="http://schemas.microsoft.com/office/drawing/2014/main" id="{19868B93-B583-1FA3-49C5-8BF07C39AE7B}"/>
              </a:ext>
            </a:extLst>
          </p:cNvPr>
          <p:cNvSpPr>
            <a:spLocks noGrp="1"/>
          </p:cNvSpPr>
          <p:nvPr>
            <p:ph type="title"/>
          </p:nvPr>
        </p:nvSpPr>
        <p:spPr>
          <a:xfrm>
            <a:off x="838200" y="407507"/>
            <a:ext cx="10515600" cy="1114218"/>
          </a:xfrm>
        </p:spPr>
        <p:txBody>
          <a:bodyPr anchor="b">
            <a:normAutofit/>
          </a:bodyPr>
          <a:lstStyle/>
          <a:p>
            <a:r>
              <a:rPr lang="en-US" b="1" dirty="0"/>
              <a:t>7. Visual elements should not give the wrong impression</a:t>
            </a:r>
            <a:endParaRPr lang="en-AU" b="1" dirty="0"/>
          </a:p>
        </p:txBody>
      </p:sp>
      <p:pic>
        <p:nvPicPr>
          <p:cNvPr id="8" name="Content Placeholder 7" descr="Landscape terraced rice field">
            <a:extLst>
              <a:ext uri="{FF2B5EF4-FFF2-40B4-BE49-F238E27FC236}">
                <a16:creationId xmlns:a16="http://schemas.microsoft.com/office/drawing/2014/main" id="{3A7FDE04-1392-C424-D070-EA3DAB86DBCF}"/>
              </a:ext>
            </a:extLst>
          </p:cNvPr>
          <p:cNvPicPr>
            <a:picLocks noGrp="1" noChangeAspect="1"/>
          </p:cNvPicPr>
          <p:nvPr>
            <p:ph sz="half" idx="13"/>
          </p:nvPr>
        </p:nvPicPr>
        <p:blipFill rotWithShape="1">
          <a:blip r:embed="rId2" cstate="screen">
            <a:extLst>
              <a:ext uri="{28A0092B-C50C-407E-A947-70E740481C1C}">
                <a14:useLocalDpi xmlns:a14="http://schemas.microsoft.com/office/drawing/2010/main"/>
              </a:ext>
            </a:extLst>
          </a:blip>
          <a:srcRect/>
          <a:stretch/>
        </p:blipFill>
        <p:spPr>
          <a:xfrm>
            <a:off x="4403035" y="1825625"/>
            <a:ext cx="6950765" cy="4043363"/>
          </a:xfrm>
          <a:noFill/>
        </p:spPr>
      </p:pic>
    </p:spTree>
    <p:extLst>
      <p:ext uri="{BB962C8B-B14F-4D97-AF65-F5344CB8AC3E}">
        <p14:creationId xmlns:p14="http://schemas.microsoft.com/office/powerpoint/2010/main" val="65381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49BFD-504D-EC18-DF4E-CF58367544C8}"/>
              </a:ext>
            </a:extLst>
          </p:cNvPr>
          <p:cNvSpPr>
            <a:spLocks noGrp="1"/>
          </p:cNvSpPr>
          <p:nvPr>
            <p:ph type="body" sz="half" idx="2"/>
          </p:nvPr>
        </p:nvSpPr>
        <p:spPr/>
        <p:txBody>
          <a:bodyPr/>
          <a:lstStyle/>
          <a:p>
            <a:r>
              <a:rPr lang="en-US" dirty="0"/>
              <a:t>You should be cautious about making aspirational claims about your future environmental objectives unless you have developed clear and actionable plans detailing how you will achieve those objectives.</a:t>
            </a:r>
          </a:p>
          <a:p>
            <a:endParaRPr lang="en-US" dirty="0"/>
          </a:p>
          <a:p>
            <a:r>
              <a:rPr lang="en-US" dirty="0"/>
              <a:t>If you can transition to more sustainable business operations and want to tell consumers about it, be direct and open. </a:t>
            </a:r>
          </a:p>
          <a:p>
            <a:endParaRPr lang="en-US" dirty="0"/>
          </a:p>
          <a:p>
            <a:r>
              <a:rPr lang="en-US" dirty="0"/>
              <a:t>Transitioning to a more sustainable business model takes time. </a:t>
            </a:r>
            <a:endParaRPr lang="en-AU" dirty="0"/>
          </a:p>
        </p:txBody>
      </p:sp>
      <p:sp>
        <p:nvSpPr>
          <p:cNvPr id="3" name="Footer Placeholder 2">
            <a:extLst>
              <a:ext uri="{FF2B5EF4-FFF2-40B4-BE49-F238E27FC236}">
                <a16:creationId xmlns:a16="http://schemas.microsoft.com/office/drawing/2014/main" id="{56595F3A-A7DF-482A-E5DC-58250D642D27}"/>
              </a:ext>
            </a:extLst>
          </p:cNvPr>
          <p:cNvSpPr>
            <a:spLocks noGrp="1"/>
          </p:cNvSpPr>
          <p:nvPr>
            <p:ph type="ftr" sz="quarter" idx="11"/>
          </p:nvPr>
        </p:nvSpPr>
        <p:spPr/>
        <p:txBody>
          <a:bodyPr/>
          <a:lstStyle/>
          <a:p>
            <a:r>
              <a:rPr lang="en-US" dirty="0"/>
              <a:t>ACCC – Guidance for making environmental claims</a:t>
            </a:r>
          </a:p>
        </p:txBody>
      </p:sp>
      <p:sp>
        <p:nvSpPr>
          <p:cNvPr id="4" name="Slide Number Placeholder 3">
            <a:extLst>
              <a:ext uri="{FF2B5EF4-FFF2-40B4-BE49-F238E27FC236}">
                <a16:creationId xmlns:a16="http://schemas.microsoft.com/office/drawing/2014/main" id="{9CE3A317-D333-CAA7-E4F1-4E7041135BF4}"/>
              </a:ext>
            </a:extLst>
          </p:cNvPr>
          <p:cNvSpPr>
            <a:spLocks noGrp="1"/>
          </p:cNvSpPr>
          <p:nvPr>
            <p:ph type="sldNum" sz="quarter" idx="12"/>
          </p:nvPr>
        </p:nvSpPr>
        <p:spPr/>
        <p:txBody>
          <a:bodyPr/>
          <a:lstStyle/>
          <a:p>
            <a:fld id="{B5E798B7-8D25-B64F-8B34-20C0BE446AFF}" type="slidenum">
              <a:rPr lang="en-US" smtClean="0"/>
              <a:t>12</a:t>
            </a:fld>
            <a:endParaRPr lang="en-US"/>
          </a:p>
        </p:txBody>
      </p:sp>
      <p:sp>
        <p:nvSpPr>
          <p:cNvPr id="5" name="Title 4">
            <a:extLst>
              <a:ext uri="{FF2B5EF4-FFF2-40B4-BE49-F238E27FC236}">
                <a16:creationId xmlns:a16="http://schemas.microsoft.com/office/drawing/2014/main" id="{B72F2B32-C60F-3420-9670-6D75BC9EC307}"/>
              </a:ext>
            </a:extLst>
          </p:cNvPr>
          <p:cNvSpPr>
            <a:spLocks noGrp="1"/>
          </p:cNvSpPr>
          <p:nvPr>
            <p:ph type="title"/>
          </p:nvPr>
        </p:nvSpPr>
        <p:spPr/>
        <p:txBody>
          <a:bodyPr/>
          <a:lstStyle/>
          <a:p>
            <a:r>
              <a:rPr lang="en-US" dirty="0"/>
              <a:t>8. Be direct and open about your sustainability transition</a:t>
            </a:r>
            <a:endParaRPr lang="en-AU" dirty="0"/>
          </a:p>
        </p:txBody>
      </p:sp>
      <p:pic>
        <p:nvPicPr>
          <p:cNvPr id="9" name="Content Placeholder 8" descr="Wind turbines in a field">
            <a:extLst>
              <a:ext uri="{FF2B5EF4-FFF2-40B4-BE49-F238E27FC236}">
                <a16:creationId xmlns:a16="http://schemas.microsoft.com/office/drawing/2014/main" id="{E1256066-035D-2880-3551-8F5C99742ADF}"/>
              </a:ext>
            </a:extLst>
          </p:cNvPr>
          <p:cNvPicPr>
            <a:picLocks noGrp="1" noChangeAspect="1"/>
          </p:cNvPicPr>
          <p:nvPr>
            <p:ph sz="half" idx="13"/>
          </p:nvPr>
        </p:nvPicPr>
        <p:blipFill>
          <a:blip r:embed="rId2" cstate="screen">
            <a:extLst>
              <a:ext uri="{28A0092B-C50C-407E-A947-70E740481C1C}">
                <a14:useLocalDpi xmlns:a14="http://schemas.microsoft.com/office/drawing/2010/main"/>
              </a:ext>
            </a:extLst>
          </a:blip>
          <a:stretch>
            <a:fillRect/>
          </a:stretch>
        </p:blipFill>
        <p:spPr>
          <a:xfrm>
            <a:off x="1280329" y="1825625"/>
            <a:ext cx="6065817" cy="4043363"/>
          </a:xfrm>
        </p:spPr>
      </p:pic>
    </p:spTree>
    <p:extLst>
      <p:ext uri="{BB962C8B-B14F-4D97-AF65-F5344CB8AC3E}">
        <p14:creationId xmlns:p14="http://schemas.microsoft.com/office/powerpoint/2010/main" val="52676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D1FC7E-9891-5FE6-6F83-4C4398005C3C}"/>
              </a:ext>
            </a:extLst>
          </p:cNvPr>
          <p:cNvSpPr>
            <a:spLocks noGrp="1"/>
          </p:cNvSpPr>
          <p:nvPr>
            <p:ph type="title"/>
          </p:nvPr>
        </p:nvSpPr>
        <p:spPr>
          <a:xfrm>
            <a:off x="838200" y="407507"/>
            <a:ext cx="10515600" cy="1114218"/>
          </a:xfrm>
        </p:spPr>
        <p:txBody>
          <a:bodyPr anchor="ctr">
            <a:normAutofit/>
          </a:bodyPr>
          <a:lstStyle/>
          <a:p>
            <a:r>
              <a:rPr lang="en-AU" dirty="0"/>
              <a:t>Feedback from the consultation</a:t>
            </a:r>
          </a:p>
        </p:txBody>
      </p:sp>
      <p:sp>
        <p:nvSpPr>
          <p:cNvPr id="3" name="Footer Placeholder 2">
            <a:extLst>
              <a:ext uri="{FF2B5EF4-FFF2-40B4-BE49-F238E27FC236}">
                <a16:creationId xmlns:a16="http://schemas.microsoft.com/office/drawing/2014/main" id="{8922DF54-7443-8DCA-96D6-F12AE778A841}"/>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4" name="Slide Number Placeholder 3">
            <a:extLst>
              <a:ext uri="{FF2B5EF4-FFF2-40B4-BE49-F238E27FC236}">
                <a16:creationId xmlns:a16="http://schemas.microsoft.com/office/drawing/2014/main" id="{20B6178A-238F-ABE1-4765-054AF5F6E8DE}"/>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13</a:t>
            </a:fld>
            <a:endParaRPr lang="en-US"/>
          </a:p>
        </p:txBody>
      </p:sp>
      <p:graphicFrame>
        <p:nvGraphicFramePr>
          <p:cNvPr id="15" name="Content Placeholder 5">
            <a:extLst>
              <a:ext uri="{FF2B5EF4-FFF2-40B4-BE49-F238E27FC236}">
                <a16:creationId xmlns:a16="http://schemas.microsoft.com/office/drawing/2014/main" id="{C27DE481-ECB9-35AA-2F43-D21FB8824793}"/>
              </a:ext>
            </a:extLst>
          </p:cNvPr>
          <p:cNvGraphicFramePr>
            <a:graphicFrameLocks noGrp="1"/>
          </p:cNvGraphicFramePr>
          <p:nvPr>
            <p:ph sz="half" idx="2"/>
          </p:nvPr>
        </p:nvGraphicFramePr>
        <p:xfrm>
          <a:off x="3609512" y="2050742"/>
          <a:ext cx="4972975" cy="3924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166069D-6A20-C324-5881-8FFA09BAEB69}"/>
              </a:ext>
            </a:extLst>
          </p:cNvPr>
          <p:cNvSpPr txBox="1"/>
          <p:nvPr/>
        </p:nvSpPr>
        <p:spPr>
          <a:xfrm>
            <a:off x="838201" y="1339534"/>
            <a:ext cx="4444013" cy="369332"/>
          </a:xfrm>
          <a:prstGeom prst="rect">
            <a:avLst/>
          </a:prstGeom>
          <a:noFill/>
        </p:spPr>
        <p:txBody>
          <a:bodyPr wrap="square" rtlCol="0">
            <a:spAutoFit/>
          </a:bodyPr>
          <a:lstStyle/>
          <a:p>
            <a:r>
              <a:rPr lang="en-AU" dirty="0">
                <a:solidFill>
                  <a:schemeClr val="bg1"/>
                </a:solidFill>
              </a:rPr>
              <a:t>Industry wants more information about:</a:t>
            </a:r>
          </a:p>
        </p:txBody>
      </p:sp>
    </p:spTree>
    <p:extLst>
      <p:ext uri="{BB962C8B-B14F-4D97-AF65-F5344CB8AC3E}">
        <p14:creationId xmlns:p14="http://schemas.microsoft.com/office/powerpoint/2010/main" val="90488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6265DC-1DF5-AC9F-4456-F5012471FB01}"/>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6" name="Slide Number Placeholder 5">
            <a:extLst>
              <a:ext uri="{FF2B5EF4-FFF2-40B4-BE49-F238E27FC236}">
                <a16:creationId xmlns:a16="http://schemas.microsoft.com/office/drawing/2014/main" id="{1680CBF4-1625-1AAD-F06E-DFAF71AA7630}"/>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14</a:t>
            </a:fld>
            <a:endParaRPr lang="en-US"/>
          </a:p>
        </p:txBody>
      </p:sp>
      <p:sp>
        <p:nvSpPr>
          <p:cNvPr id="2" name="Title 1">
            <a:extLst>
              <a:ext uri="{FF2B5EF4-FFF2-40B4-BE49-F238E27FC236}">
                <a16:creationId xmlns:a16="http://schemas.microsoft.com/office/drawing/2014/main" id="{3B621CDF-BB7D-2F56-7127-11E2A60C06C9}"/>
              </a:ext>
            </a:extLst>
          </p:cNvPr>
          <p:cNvSpPr>
            <a:spLocks noGrp="1"/>
          </p:cNvSpPr>
          <p:nvPr>
            <p:ph type="title"/>
          </p:nvPr>
        </p:nvSpPr>
        <p:spPr>
          <a:xfrm>
            <a:off x="838200" y="407507"/>
            <a:ext cx="10515600" cy="1114218"/>
          </a:xfrm>
        </p:spPr>
        <p:txBody>
          <a:bodyPr anchor="ctr">
            <a:normAutofit/>
          </a:bodyPr>
          <a:lstStyle/>
          <a:p>
            <a:r>
              <a:rPr lang="en-AU" dirty="0"/>
              <a:t>Other key points raised during the consultation</a:t>
            </a:r>
          </a:p>
        </p:txBody>
      </p:sp>
      <p:graphicFrame>
        <p:nvGraphicFramePr>
          <p:cNvPr id="9" name="Content Placeholder 2">
            <a:extLst>
              <a:ext uri="{FF2B5EF4-FFF2-40B4-BE49-F238E27FC236}">
                <a16:creationId xmlns:a16="http://schemas.microsoft.com/office/drawing/2014/main" id="{6DD99EF0-C323-1145-B366-7195517226C4}"/>
              </a:ext>
            </a:extLst>
          </p:cNvPr>
          <p:cNvGraphicFramePr>
            <a:graphicFrameLocks noGrp="1"/>
          </p:cNvGraphicFramePr>
          <p:nvPr>
            <p:ph idx="1"/>
          </p:nvPr>
        </p:nvGraphicFramePr>
        <p:xfrm>
          <a:off x="838200" y="1825625"/>
          <a:ext cx="10515600" cy="4248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F29227-9A6D-6EFB-F5CC-EE581BBF4B6A}"/>
              </a:ext>
            </a:extLst>
          </p:cNvPr>
          <p:cNvSpPr>
            <a:spLocks noGrp="1"/>
          </p:cNvSpPr>
          <p:nvPr>
            <p:ph type="ftr" sz="quarter" idx="11"/>
          </p:nvPr>
        </p:nvSpPr>
        <p:spPr/>
        <p:txBody>
          <a:bodyPr/>
          <a:lstStyle/>
          <a:p>
            <a:r>
              <a:rPr lang="en-US" dirty="0"/>
              <a:t>ACCC – Guidance for making environmental claims</a:t>
            </a:r>
          </a:p>
        </p:txBody>
      </p:sp>
      <p:sp>
        <p:nvSpPr>
          <p:cNvPr id="3" name="Slide Number Placeholder 2">
            <a:extLst>
              <a:ext uri="{FF2B5EF4-FFF2-40B4-BE49-F238E27FC236}">
                <a16:creationId xmlns:a16="http://schemas.microsoft.com/office/drawing/2014/main" id="{78E551D8-B313-31E8-D172-02044A9FF367}"/>
              </a:ext>
            </a:extLst>
          </p:cNvPr>
          <p:cNvSpPr>
            <a:spLocks noGrp="1"/>
          </p:cNvSpPr>
          <p:nvPr>
            <p:ph type="sldNum" sz="quarter" idx="12"/>
          </p:nvPr>
        </p:nvSpPr>
        <p:spPr/>
        <p:txBody>
          <a:bodyPr/>
          <a:lstStyle/>
          <a:p>
            <a:fld id="{B5E798B7-8D25-B64F-8B34-20C0BE446AFF}" type="slidenum">
              <a:rPr lang="en-US" smtClean="0"/>
              <a:t>15</a:t>
            </a:fld>
            <a:endParaRPr lang="en-US" dirty="0"/>
          </a:p>
        </p:txBody>
      </p:sp>
      <p:sp>
        <p:nvSpPr>
          <p:cNvPr id="4" name="Title 3">
            <a:extLst>
              <a:ext uri="{FF2B5EF4-FFF2-40B4-BE49-F238E27FC236}">
                <a16:creationId xmlns:a16="http://schemas.microsoft.com/office/drawing/2014/main" id="{9934F8AC-5709-9434-0C32-8C29D20186EC}"/>
              </a:ext>
            </a:extLst>
          </p:cNvPr>
          <p:cNvSpPr>
            <a:spLocks noGrp="1"/>
          </p:cNvSpPr>
          <p:nvPr>
            <p:ph type="title"/>
          </p:nvPr>
        </p:nvSpPr>
        <p:spPr>
          <a:xfrm>
            <a:off x="1504245" y="663857"/>
            <a:ext cx="8891726" cy="1114218"/>
          </a:xfrm>
        </p:spPr>
        <p:txBody>
          <a:bodyPr/>
          <a:lstStyle/>
          <a:p>
            <a:r>
              <a:rPr lang="en-AU" sz="2400" dirty="0"/>
              <a:t>If you would like to discuss anything further with us we are…</a:t>
            </a:r>
          </a:p>
        </p:txBody>
      </p:sp>
      <p:sp>
        <p:nvSpPr>
          <p:cNvPr id="5" name="Content Placeholder 4">
            <a:extLst>
              <a:ext uri="{FF2B5EF4-FFF2-40B4-BE49-F238E27FC236}">
                <a16:creationId xmlns:a16="http://schemas.microsoft.com/office/drawing/2014/main" id="{CB26DF13-336A-05A6-DDCA-2157E07AFE12}"/>
              </a:ext>
            </a:extLst>
          </p:cNvPr>
          <p:cNvSpPr>
            <a:spLocks noGrp="1"/>
          </p:cNvSpPr>
          <p:nvPr>
            <p:ph idx="1"/>
          </p:nvPr>
        </p:nvSpPr>
        <p:spPr>
          <a:xfrm>
            <a:off x="3623157" y="4573166"/>
            <a:ext cx="5859510" cy="1284273"/>
          </a:xfrm>
        </p:spPr>
        <p:txBody>
          <a:bodyPr/>
          <a:lstStyle/>
          <a:p>
            <a:endParaRPr lang="en-AU" dirty="0"/>
          </a:p>
          <a:p>
            <a:pPr marL="0" indent="0">
              <a:buNone/>
            </a:pPr>
            <a:r>
              <a:rPr lang="en-AU" dirty="0"/>
              <a:t>Contact: </a:t>
            </a:r>
            <a:r>
              <a:rPr lang="en-AU" dirty="0">
                <a:hlinkClick r:id="rId2"/>
              </a:rPr>
              <a:t>EnforcementCoordination@accc.gov.au</a:t>
            </a:r>
            <a:endParaRPr lang="en-AU" dirty="0"/>
          </a:p>
        </p:txBody>
      </p:sp>
      <p:pic>
        <p:nvPicPr>
          <p:cNvPr id="6" name="Picture 5">
            <a:extLst>
              <a:ext uri="{FF2B5EF4-FFF2-40B4-BE49-F238E27FC236}">
                <a16:creationId xmlns:a16="http://schemas.microsoft.com/office/drawing/2014/main" id="{EB8CDBBA-7B50-32C6-82B7-AA88EC5163AE}"/>
              </a:ext>
            </a:extLst>
          </p:cNvPr>
          <p:cNvPicPr>
            <a:picLocks noChangeAspect="1"/>
          </p:cNvPicPr>
          <p:nvPr/>
        </p:nvPicPr>
        <p:blipFill rotWithShape="1">
          <a:blip r:embed="rId3"/>
          <a:srcRect l="-381" t="15483" r="2117" b="3715"/>
          <a:stretch/>
        </p:blipFill>
        <p:spPr>
          <a:xfrm>
            <a:off x="7081974" y="2239802"/>
            <a:ext cx="1562101" cy="1723133"/>
          </a:xfrm>
          <a:prstGeom prst="rect">
            <a:avLst/>
          </a:prstGeom>
        </p:spPr>
      </p:pic>
      <p:pic>
        <p:nvPicPr>
          <p:cNvPr id="7" name="Picture 6">
            <a:extLst>
              <a:ext uri="{FF2B5EF4-FFF2-40B4-BE49-F238E27FC236}">
                <a16:creationId xmlns:a16="http://schemas.microsoft.com/office/drawing/2014/main" id="{D0A656D2-88C1-76F3-3BE7-861D0CD4C2B4}"/>
              </a:ext>
            </a:extLst>
          </p:cNvPr>
          <p:cNvPicPr>
            <a:picLocks noChangeAspect="1"/>
          </p:cNvPicPr>
          <p:nvPr/>
        </p:nvPicPr>
        <p:blipFill rotWithShape="1">
          <a:blip r:embed="rId4"/>
          <a:srcRect l="20979" r="27925"/>
          <a:stretch/>
        </p:blipFill>
        <p:spPr>
          <a:xfrm>
            <a:off x="3347704" y="2283023"/>
            <a:ext cx="1562101" cy="1723133"/>
          </a:xfrm>
          <a:prstGeom prst="rect">
            <a:avLst/>
          </a:prstGeom>
        </p:spPr>
      </p:pic>
      <p:sp>
        <p:nvSpPr>
          <p:cNvPr id="8" name="TextBox 7">
            <a:extLst>
              <a:ext uri="{FF2B5EF4-FFF2-40B4-BE49-F238E27FC236}">
                <a16:creationId xmlns:a16="http://schemas.microsoft.com/office/drawing/2014/main" id="{30E1D3FF-F4FF-0D08-A304-A49A664882CE}"/>
              </a:ext>
            </a:extLst>
          </p:cNvPr>
          <p:cNvSpPr txBox="1"/>
          <p:nvPr/>
        </p:nvSpPr>
        <p:spPr>
          <a:xfrm>
            <a:off x="3500652" y="4085510"/>
            <a:ext cx="1771258" cy="367200"/>
          </a:xfrm>
          <a:prstGeom prst="rect">
            <a:avLst/>
          </a:prstGeom>
          <a:noFill/>
        </p:spPr>
        <p:txBody>
          <a:bodyPr wrap="square" rtlCol="0">
            <a:spAutoFit/>
          </a:bodyPr>
          <a:lstStyle/>
          <a:p>
            <a:r>
              <a:rPr lang="en-AU" dirty="0">
                <a:solidFill>
                  <a:schemeClr val="bg1"/>
                </a:solidFill>
              </a:rPr>
              <a:t>Nick </a:t>
            </a:r>
            <a:r>
              <a:rPr lang="en-AU" dirty="0" err="1">
                <a:solidFill>
                  <a:schemeClr val="bg1"/>
                </a:solidFill>
              </a:rPr>
              <a:t>Heys</a:t>
            </a:r>
            <a:endParaRPr lang="en-AU" dirty="0">
              <a:solidFill>
                <a:schemeClr val="bg1"/>
              </a:solidFill>
            </a:endParaRPr>
          </a:p>
        </p:txBody>
      </p:sp>
      <p:sp>
        <p:nvSpPr>
          <p:cNvPr id="9" name="TextBox 8">
            <a:extLst>
              <a:ext uri="{FF2B5EF4-FFF2-40B4-BE49-F238E27FC236}">
                <a16:creationId xmlns:a16="http://schemas.microsoft.com/office/drawing/2014/main" id="{2D36E31D-29C1-E8D1-F39A-04DF762C1280}"/>
              </a:ext>
            </a:extLst>
          </p:cNvPr>
          <p:cNvSpPr txBox="1"/>
          <p:nvPr/>
        </p:nvSpPr>
        <p:spPr>
          <a:xfrm>
            <a:off x="7081974" y="4083378"/>
            <a:ext cx="1771258" cy="369332"/>
          </a:xfrm>
          <a:prstGeom prst="rect">
            <a:avLst/>
          </a:prstGeom>
          <a:noFill/>
        </p:spPr>
        <p:txBody>
          <a:bodyPr wrap="square" rtlCol="0">
            <a:spAutoFit/>
          </a:bodyPr>
          <a:lstStyle/>
          <a:p>
            <a:r>
              <a:rPr lang="en-AU" dirty="0">
                <a:solidFill>
                  <a:schemeClr val="bg1"/>
                </a:solidFill>
              </a:rPr>
              <a:t>Carys Trowell</a:t>
            </a:r>
          </a:p>
        </p:txBody>
      </p:sp>
    </p:spTree>
    <p:extLst>
      <p:ext uri="{BB962C8B-B14F-4D97-AF65-F5344CB8AC3E}">
        <p14:creationId xmlns:p14="http://schemas.microsoft.com/office/powerpoint/2010/main" val="234119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91257" y="3060440"/>
            <a:ext cx="9144000" cy="1108515"/>
          </a:xfrm>
        </p:spPr>
        <p:txBody>
          <a:bodyPr>
            <a:normAutofit/>
          </a:bodyPr>
          <a:lstStyle/>
          <a:p>
            <a:r>
              <a:rPr lang="en-US" b="1" dirty="0">
                <a:latin typeface="+mn-lt"/>
              </a:rPr>
              <a:t>Questions &amp; Answers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98" y="320995"/>
            <a:ext cx="4056888" cy="1786128"/>
          </a:xfrm>
          <a:prstGeom prst="rect">
            <a:avLst/>
          </a:prstGeom>
        </p:spPr>
      </p:pic>
      <p:pic>
        <p:nvPicPr>
          <p:cNvPr id="2" name="Picture 6" descr="Best 100+ Question Pictures [HD] | Download Free Images &amp; Stock Photos on  Unsplash">
            <a:extLst>
              <a:ext uri="{FF2B5EF4-FFF2-40B4-BE49-F238E27FC236}">
                <a16:creationId xmlns:a16="http://schemas.microsoft.com/office/drawing/2014/main" id="{4FFF0F61-D0BF-38E7-EC83-A7549F72A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2317231" y="4826999"/>
            <a:ext cx="1299044" cy="118236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D2B5CD13-E172-2FEE-4088-5753A4E8E103}"/>
              </a:ext>
            </a:extLst>
          </p:cNvPr>
          <p:cNvSpPr/>
          <p:nvPr/>
        </p:nvSpPr>
        <p:spPr>
          <a:xfrm>
            <a:off x="3960039" y="4826999"/>
            <a:ext cx="6857999" cy="1182364"/>
          </a:xfrm>
          <a:prstGeom prst="roundRect">
            <a:avLst/>
          </a:prstGeom>
          <a:blipFill>
            <a:blip r:embed="rId4">
              <a:extLst>
                <a:ext uri="{BEBA8EAE-BF5A-486C-A8C5-ECC9F3942E4B}">
                  <a14:imgProps xmlns:a14="http://schemas.microsoft.com/office/drawing/2010/main">
                    <a14:imgLayer r:embed="rId5">
                      <a14:imgEffect>
                        <a14:colorTemperature colorTemp="72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rPr>
              <a:t>Got a Question? Please post in the Q&amp;A</a:t>
            </a:r>
          </a:p>
        </p:txBody>
      </p:sp>
    </p:spTree>
    <p:extLst>
      <p:ext uri="{BB962C8B-B14F-4D97-AF65-F5344CB8AC3E}">
        <p14:creationId xmlns:p14="http://schemas.microsoft.com/office/powerpoint/2010/main" val="90421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C5EE-588B-2C41-ADD1-650B67A84D66}"/>
              </a:ext>
            </a:extLst>
          </p:cNvPr>
          <p:cNvSpPr>
            <a:spLocks noGrp="1"/>
          </p:cNvSpPr>
          <p:nvPr>
            <p:ph type="title"/>
          </p:nvPr>
        </p:nvSpPr>
        <p:spPr>
          <a:xfrm>
            <a:off x="1391095" y="365125"/>
            <a:ext cx="10515600" cy="1325563"/>
          </a:xfrm>
        </p:spPr>
        <p:txBody>
          <a:bodyPr/>
          <a:lstStyle/>
          <a:p>
            <a:r>
              <a:rPr lang="en-US" b="1" dirty="0">
                <a:solidFill>
                  <a:srgbClr val="00595C"/>
                </a:solidFill>
                <a:latin typeface="+mn-lt"/>
              </a:rPr>
              <a:t>Stay in touch ….</a:t>
            </a:r>
          </a:p>
        </p:txBody>
      </p:sp>
      <p:grpSp>
        <p:nvGrpSpPr>
          <p:cNvPr id="7" name="Group 6">
            <a:extLst>
              <a:ext uri="{FF2B5EF4-FFF2-40B4-BE49-F238E27FC236}">
                <a16:creationId xmlns:a16="http://schemas.microsoft.com/office/drawing/2014/main" id="{C7268207-5D2D-4975-BE87-10EF37B8B302}"/>
              </a:ext>
            </a:extLst>
          </p:cNvPr>
          <p:cNvGrpSpPr/>
          <p:nvPr/>
        </p:nvGrpSpPr>
        <p:grpSpPr>
          <a:xfrm>
            <a:off x="0" y="0"/>
            <a:ext cx="1125395" cy="6858000"/>
            <a:chOff x="0" y="0"/>
            <a:chExt cx="1125395" cy="6858000"/>
          </a:xfrm>
        </p:grpSpPr>
        <p:pic>
          <p:nvPicPr>
            <p:cNvPr id="5" name="Picture 4">
              <a:extLst>
                <a:ext uri="{FF2B5EF4-FFF2-40B4-BE49-F238E27FC236}">
                  <a16:creationId xmlns:a16="http://schemas.microsoft.com/office/drawing/2014/main" id="{C0919B9E-F800-41EB-BF78-5528498AC048}"/>
                </a:ext>
              </a:extLst>
            </p:cNvPr>
            <p:cNvPicPr>
              <a:picLocks noChangeAspect="1"/>
            </p:cNvPicPr>
            <p:nvPr/>
          </p:nvPicPr>
          <p:blipFill rotWithShape="1">
            <a:blip r:embed="rId2"/>
            <a:srcRect l="20320" t="15040" r="64593" b="17209"/>
            <a:stretch/>
          </p:blipFill>
          <p:spPr>
            <a:xfrm>
              <a:off x="1" y="4015243"/>
              <a:ext cx="1125394" cy="2842757"/>
            </a:xfrm>
            <a:prstGeom prst="rect">
              <a:avLst/>
            </a:prstGeom>
          </p:spPr>
        </p:pic>
        <p:sp>
          <p:nvSpPr>
            <p:cNvPr id="6" name="Rectangle 5">
              <a:extLst>
                <a:ext uri="{FF2B5EF4-FFF2-40B4-BE49-F238E27FC236}">
                  <a16:creationId xmlns:a16="http://schemas.microsoft.com/office/drawing/2014/main" id="{618A1F9C-EAAE-4882-B0A6-574B227D26AF}"/>
                </a:ext>
              </a:extLst>
            </p:cNvPr>
            <p:cNvSpPr/>
            <p:nvPr/>
          </p:nvSpPr>
          <p:spPr>
            <a:xfrm>
              <a:off x="0" y="0"/>
              <a:ext cx="1029870" cy="4444409"/>
            </a:xfrm>
            <a:prstGeom prst="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Content Placeholder 2">
            <a:extLst>
              <a:ext uri="{FF2B5EF4-FFF2-40B4-BE49-F238E27FC236}">
                <a16:creationId xmlns:a16="http://schemas.microsoft.com/office/drawing/2014/main" id="{2E35CBA2-F5E9-C340-BBB3-D3B2D3B4688F}"/>
              </a:ext>
            </a:extLst>
          </p:cNvPr>
          <p:cNvSpPr>
            <a:spLocks noGrp="1"/>
          </p:cNvSpPr>
          <p:nvPr>
            <p:ph idx="1"/>
          </p:nvPr>
        </p:nvSpPr>
        <p:spPr>
          <a:xfrm>
            <a:off x="2536590" y="3922675"/>
            <a:ext cx="9800867" cy="540020"/>
          </a:xfrm>
        </p:spPr>
        <p:txBody>
          <a:bodyPr>
            <a:normAutofit/>
          </a:bodyPr>
          <a:lstStyle/>
          <a:p>
            <a:pPr marL="0" indent="0">
              <a:lnSpc>
                <a:spcPct val="150000"/>
              </a:lnSpc>
              <a:buNone/>
            </a:pPr>
            <a:r>
              <a:rPr lang="en-US" sz="1800" b="1" dirty="0"/>
              <a:t>Join us on </a:t>
            </a:r>
            <a:r>
              <a:rPr lang="en-US" sz="1800" b="1" dirty="0" err="1"/>
              <a:t>Linkedin</a:t>
            </a:r>
            <a:r>
              <a:rPr lang="en-US" sz="1800" b="1" dirty="0"/>
              <a:t> </a:t>
            </a:r>
            <a:r>
              <a:rPr lang="en-US" sz="1800" b="1" dirty="0">
                <a:hlinkClick r:id="rId3"/>
              </a:rPr>
              <a:t>https://www.linkedin.com/company/product-stewardship-centre-of-excellence</a:t>
            </a:r>
            <a:endParaRPr lang="en-US" sz="1800" b="1" dirty="0"/>
          </a:p>
        </p:txBody>
      </p:sp>
      <p:pic>
        <p:nvPicPr>
          <p:cNvPr id="17" name="Picture 2" descr="Linkedin premium icon">
            <a:extLst>
              <a:ext uri="{FF2B5EF4-FFF2-40B4-BE49-F238E27FC236}">
                <a16:creationId xmlns:a16="http://schemas.microsoft.com/office/drawing/2014/main" id="{D4CD3FDC-06A9-944B-8266-E1362A5BF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396" y="3895293"/>
            <a:ext cx="603254" cy="603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8" descr="Image result for feedback image">
            <a:extLst>
              <a:ext uri="{FF2B5EF4-FFF2-40B4-BE49-F238E27FC236}">
                <a16:creationId xmlns:a16="http://schemas.microsoft.com/office/drawing/2014/main" id="{14648AB6-4C06-4969-7C17-1256325FC0EA}"/>
              </a:ext>
            </a:extLst>
          </p:cNvP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8727" r="8727"/>
          <a:stretch>
            <a:fillRect/>
          </a:stretch>
        </p:blipFill>
        <p:spPr bwMode="auto">
          <a:xfrm>
            <a:off x="1535396" y="4889096"/>
            <a:ext cx="662786" cy="603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stay connected image">
            <a:extLst>
              <a:ext uri="{FF2B5EF4-FFF2-40B4-BE49-F238E27FC236}">
                <a16:creationId xmlns:a16="http://schemas.microsoft.com/office/drawing/2014/main" id="{25EF7206-EE20-0523-E0B9-7712AFA29E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895" b="18720"/>
          <a:stretch/>
        </p:blipFill>
        <p:spPr bwMode="auto">
          <a:xfrm>
            <a:off x="1391095" y="2576946"/>
            <a:ext cx="901927" cy="82091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A29E46BA-8901-06B0-2405-3CD834D8C7C2}"/>
              </a:ext>
            </a:extLst>
          </p:cNvPr>
          <p:cNvSpPr/>
          <p:nvPr/>
        </p:nvSpPr>
        <p:spPr>
          <a:xfrm>
            <a:off x="2536590" y="4886132"/>
            <a:ext cx="9071393" cy="5400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Write to us at </a:t>
            </a:r>
            <a:r>
              <a:rPr lang="en-AU" b="1" dirty="0">
                <a:solidFill>
                  <a:schemeClr val="tx1"/>
                </a:solidFill>
                <a:hlinkClick r:id="rId8">
                  <a:extLst>
                    <a:ext uri="{A12FA001-AC4F-418D-AE19-62706E023703}">
                      <ahyp:hlinkClr xmlns:ahyp="http://schemas.microsoft.com/office/drawing/2018/hyperlinkcolor" val="tx"/>
                    </a:ext>
                  </a:extLst>
                </a:hlinkClick>
              </a:rPr>
              <a:t>info@stewardshipexcellence.com.au</a:t>
            </a:r>
            <a:endParaRPr lang="en-AU" b="1" dirty="0">
              <a:solidFill>
                <a:schemeClr val="tx1"/>
              </a:solidFill>
            </a:endParaRPr>
          </a:p>
        </p:txBody>
      </p:sp>
      <p:sp>
        <p:nvSpPr>
          <p:cNvPr id="9" name="Rounded Rectangle 8">
            <a:extLst>
              <a:ext uri="{FF2B5EF4-FFF2-40B4-BE49-F238E27FC236}">
                <a16:creationId xmlns:a16="http://schemas.microsoft.com/office/drawing/2014/main" id="{4847C096-6559-326F-DF72-72B90C60BAC6}"/>
              </a:ext>
            </a:extLst>
          </p:cNvPr>
          <p:cNvSpPr/>
          <p:nvPr/>
        </p:nvSpPr>
        <p:spPr>
          <a:xfrm>
            <a:off x="2536590" y="2803915"/>
            <a:ext cx="9477800" cy="490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Register for Centre updates </a:t>
            </a:r>
            <a:r>
              <a:rPr lang="en-US" b="1" dirty="0">
                <a:solidFill>
                  <a:schemeClr val="tx1"/>
                </a:solidFill>
                <a:hlinkClick r:id="rId9"/>
              </a:rPr>
              <a:t>https://stewardshipexcellence.com.au/contact/</a:t>
            </a:r>
            <a:r>
              <a:rPr lang="en-US" b="1" dirty="0">
                <a:solidFill>
                  <a:schemeClr val="tx1"/>
                </a:solidFill>
              </a:rPr>
              <a:t> </a:t>
            </a:r>
          </a:p>
        </p:txBody>
      </p:sp>
      <p:pic>
        <p:nvPicPr>
          <p:cNvPr id="12" name="Picture 11" descr="Centre of Excellence">
            <a:extLst>
              <a:ext uri="{FF2B5EF4-FFF2-40B4-BE49-F238E27FC236}">
                <a16:creationId xmlns:a16="http://schemas.microsoft.com/office/drawing/2014/main" id="{3E8CE61E-B634-68CD-16EE-9E8B5034C58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6650" y="1778253"/>
            <a:ext cx="1029870" cy="822752"/>
          </a:xfrm>
          <a:prstGeom prst="rect">
            <a:avLst/>
          </a:prstGeom>
          <a:noFill/>
          <a:ln>
            <a:noFill/>
          </a:ln>
        </p:spPr>
      </p:pic>
      <p:sp>
        <p:nvSpPr>
          <p:cNvPr id="13" name="Rounded Rectangle 12">
            <a:extLst>
              <a:ext uri="{FF2B5EF4-FFF2-40B4-BE49-F238E27FC236}">
                <a16:creationId xmlns:a16="http://schemas.microsoft.com/office/drawing/2014/main" id="{7CC14E70-A4F3-6F23-3804-DCFF6748319C}"/>
              </a:ext>
            </a:extLst>
          </p:cNvPr>
          <p:cNvSpPr/>
          <p:nvPr/>
        </p:nvSpPr>
        <p:spPr>
          <a:xfrm>
            <a:off x="2558251" y="1984080"/>
            <a:ext cx="9477800" cy="490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Visit our website and PS Gateway </a:t>
            </a:r>
            <a:r>
              <a:rPr lang="en-US" b="1" dirty="0">
                <a:solidFill>
                  <a:schemeClr val="tx1"/>
                </a:solidFill>
                <a:hlinkClick r:id="rId11"/>
              </a:rPr>
              <a:t>https://stewardshipexcellence.com.au</a:t>
            </a:r>
            <a:endParaRPr lang="en-US" b="1" dirty="0">
              <a:solidFill>
                <a:schemeClr val="tx1"/>
              </a:solidFill>
            </a:endParaRPr>
          </a:p>
        </p:txBody>
      </p:sp>
    </p:spTree>
    <p:extLst>
      <p:ext uri="{BB962C8B-B14F-4D97-AF65-F5344CB8AC3E}">
        <p14:creationId xmlns:p14="http://schemas.microsoft.com/office/powerpoint/2010/main" val="330728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C5EE-588B-2C41-ADD1-650B67A84D66}"/>
              </a:ext>
            </a:extLst>
          </p:cNvPr>
          <p:cNvSpPr>
            <a:spLocks noGrp="1"/>
          </p:cNvSpPr>
          <p:nvPr>
            <p:ph type="title"/>
          </p:nvPr>
        </p:nvSpPr>
        <p:spPr>
          <a:xfrm>
            <a:off x="1391095" y="163141"/>
            <a:ext cx="10515600" cy="1325563"/>
          </a:xfrm>
        </p:spPr>
        <p:txBody>
          <a:bodyPr/>
          <a:lstStyle/>
          <a:p>
            <a:r>
              <a:rPr lang="en-US" b="1" dirty="0">
                <a:solidFill>
                  <a:srgbClr val="00595C"/>
                </a:solidFill>
                <a:latin typeface="+mn-lt"/>
              </a:rPr>
              <a:t>Today’s speaker</a:t>
            </a:r>
          </a:p>
        </p:txBody>
      </p:sp>
      <p:grpSp>
        <p:nvGrpSpPr>
          <p:cNvPr id="7" name="Group 6">
            <a:extLst>
              <a:ext uri="{FF2B5EF4-FFF2-40B4-BE49-F238E27FC236}">
                <a16:creationId xmlns:a16="http://schemas.microsoft.com/office/drawing/2014/main" id="{C7268207-5D2D-4975-BE87-10EF37B8B302}"/>
              </a:ext>
            </a:extLst>
          </p:cNvPr>
          <p:cNvGrpSpPr/>
          <p:nvPr/>
        </p:nvGrpSpPr>
        <p:grpSpPr>
          <a:xfrm>
            <a:off x="0" y="0"/>
            <a:ext cx="1125395" cy="6858000"/>
            <a:chOff x="0" y="0"/>
            <a:chExt cx="1125395" cy="6858000"/>
          </a:xfrm>
        </p:grpSpPr>
        <p:pic>
          <p:nvPicPr>
            <p:cNvPr id="5" name="Picture 4">
              <a:extLst>
                <a:ext uri="{FF2B5EF4-FFF2-40B4-BE49-F238E27FC236}">
                  <a16:creationId xmlns:a16="http://schemas.microsoft.com/office/drawing/2014/main" id="{C0919B9E-F800-41EB-BF78-5528498AC048}"/>
                </a:ext>
              </a:extLst>
            </p:cNvPr>
            <p:cNvPicPr>
              <a:picLocks noChangeAspect="1"/>
            </p:cNvPicPr>
            <p:nvPr/>
          </p:nvPicPr>
          <p:blipFill rotWithShape="1">
            <a:blip r:embed="rId3"/>
            <a:srcRect l="20320" t="15040" r="64593" b="17209"/>
            <a:stretch/>
          </p:blipFill>
          <p:spPr>
            <a:xfrm>
              <a:off x="1" y="4015243"/>
              <a:ext cx="1125394" cy="2842757"/>
            </a:xfrm>
            <a:prstGeom prst="rect">
              <a:avLst/>
            </a:prstGeom>
          </p:spPr>
        </p:pic>
        <p:sp>
          <p:nvSpPr>
            <p:cNvPr id="6" name="Rectangle 5">
              <a:extLst>
                <a:ext uri="{FF2B5EF4-FFF2-40B4-BE49-F238E27FC236}">
                  <a16:creationId xmlns:a16="http://schemas.microsoft.com/office/drawing/2014/main" id="{618A1F9C-EAAE-4882-B0A6-574B227D26AF}"/>
                </a:ext>
              </a:extLst>
            </p:cNvPr>
            <p:cNvSpPr/>
            <p:nvPr/>
          </p:nvSpPr>
          <p:spPr>
            <a:xfrm>
              <a:off x="0" y="0"/>
              <a:ext cx="1029870" cy="4444409"/>
            </a:xfrm>
            <a:prstGeom prst="rect">
              <a:avLst/>
            </a:prstGeom>
            <a:solidFill>
              <a:srgbClr val="002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4009157" y="5126290"/>
            <a:ext cx="52794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Nick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Heys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Calibri" panose="020F0502020204030204"/>
              </a:rPr>
              <a:t>Consumer &amp; Fair Trading Division</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Calibri" panose="020F0502020204030204"/>
                <a:ea typeface="+mn-ea"/>
                <a:cs typeface="+mn-cs"/>
              </a:rPr>
              <a:t>Australian Competition &amp; Consumer Commission </a:t>
            </a:r>
          </a:p>
        </p:txBody>
      </p:sp>
      <p:sp>
        <p:nvSpPr>
          <p:cNvPr id="4" name="AutoShape 2" descr="Dr Nick Florin ">
            <a:extLst>
              <a:ext uri="{FF2B5EF4-FFF2-40B4-BE49-F238E27FC236}">
                <a16:creationId xmlns:a16="http://schemas.microsoft.com/office/drawing/2014/main" id="{96395B8C-E91B-4FC6-16DD-7EA16C13FB2C}"/>
              </a:ext>
            </a:extLst>
          </p:cNvPr>
          <p:cNvSpPr>
            <a:spLocks noChangeAspect="1" noChangeArrowheads="1"/>
          </p:cNvSpPr>
          <p:nvPr/>
        </p:nvSpPr>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EF1E839-E67D-BE3E-9182-E45469EED82D}"/>
              </a:ext>
            </a:extLst>
          </p:cNvPr>
          <p:cNvPicPr>
            <a:picLocks noChangeAspect="1"/>
          </p:cNvPicPr>
          <p:nvPr/>
        </p:nvPicPr>
        <p:blipFill>
          <a:blip r:embed="rId4"/>
          <a:stretch>
            <a:fillRect/>
          </a:stretch>
        </p:blipFill>
        <p:spPr>
          <a:xfrm>
            <a:off x="3689554" y="1635371"/>
            <a:ext cx="5686783" cy="3190720"/>
          </a:xfrm>
          <a:prstGeom prst="rect">
            <a:avLst/>
          </a:prstGeom>
        </p:spPr>
      </p:pic>
    </p:spTree>
    <p:extLst>
      <p:ext uri="{BB962C8B-B14F-4D97-AF65-F5344CB8AC3E}">
        <p14:creationId xmlns:p14="http://schemas.microsoft.com/office/powerpoint/2010/main" val="8711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0629-DC9F-84BD-AC21-1C9F467D7521}"/>
              </a:ext>
            </a:extLst>
          </p:cNvPr>
          <p:cNvSpPr>
            <a:spLocks noGrp="1"/>
          </p:cNvSpPr>
          <p:nvPr>
            <p:ph type="ctrTitle"/>
          </p:nvPr>
        </p:nvSpPr>
        <p:spPr/>
        <p:txBody>
          <a:bodyPr>
            <a:normAutofit/>
          </a:bodyPr>
          <a:lstStyle/>
          <a:p>
            <a:r>
              <a:rPr lang="en-US"/>
              <a:t>Guidance </a:t>
            </a:r>
            <a:r>
              <a:rPr lang="en-US" dirty="0"/>
              <a:t>for businesses making environmental claims</a:t>
            </a:r>
          </a:p>
        </p:txBody>
      </p:sp>
      <p:sp>
        <p:nvSpPr>
          <p:cNvPr id="3" name="Subtitle 2">
            <a:extLst>
              <a:ext uri="{FF2B5EF4-FFF2-40B4-BE49-F238E27FC236}">
                <a16:creationId xmlns:a16="http://schemas.microsoft.com/office/drawing/2014/main" id="{1B166215-98C8-DC03-D1D3-4B3F2A2C4001}"/>
              </a:ext>
            </a:extLst>
          </p:cNvPr>
          <p:cNvSpPr>
            <a:spLocks noGrp="1"/>
          </p:cNvSpPr>
          <p:nvPr>
            <p:ph type="subTitle" idx="1"/>
          </p:nvPr>
        </p:nvSpPr>
        <p:spPr/>
        <p:txBody>
          <a:bodyPr/>
          <a:lstStyle/>
          <a:p>
            <a:r>
              <a:rPr lang="en-US" dirty="0"/>
              <a:t>18 October 2023</a:t>
            </a:r>
          </a:p>
        </p:txBody>
      </p:sp>
      <p:pic>
        <p:nvPicPr>
          <p:cNvPr id="16" name="Picture Placeholder 15" descr="A cropped image of a person touching a plant">
            <a:extLst>
              <a:ext uri="{FF2B5EF4-FFF2-40B4-BE49-F238E27FC236}">
                <a16:creationId xmlns:a16="http://schemas.microsoft.com/office/drawing/2014/main" id="{0939F33B-D1F1-D814-E060-C3B5631E921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effectLst>
            <a:outerShdw blurRad="50800" dist="50800" dir="5400000" sx="3000" sy="3000" algn="ctr" rotWithShape="0">
              <a:srgbClr val="000000">
                <a:alpha val="43137"/>
              </a:srgbClr>
            </a:outerShdw>
          </a:effectLst>
        </p:spPr>
      </p:pic>
    </p:spTree>
    <p:extLst>
      <p:ext uri="{BB962C8B-B14F-4D97-AF65-F5344CB8AC3E}">
        <p14:creationId xmlns:p14="http://schemas.microsoft.com/office/powerpoint/2010/main" val="371517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06074E-2B04-A30A-FD12-7EA1387C3D09}"/>
              </a:ext>
            </a:extLst>
          </p:cNvPr>
          <p:cNvSpPr>
            <a:spLocks noGrp="1"/>
          </p:cNvSpPr>
          <p:nvPr>
            <p:ph type="ftr" sz="quarter" idx="11"/>
          </p:nvPr>
        </p:nvSpPr>
        <p:spPr/>
        <p:txBody>
          <a:bodyPr/>
          <a:lstStyle/>
          <a:p>
            <a:r>
              <a:rPr lang="en-US" dirty="0"/>
              <a:t>ACCC – Guidance for making environmental claims</a:t>
            </a:r>
          </a:p>
        </p:txBody>
      </p:sp>
      <p:sp>
        <p:nvSpPr>
          <p:cNvPr id="3" name="Slide Number Placeholder 2">
            <a:extLst>
              <a:ext uri="{FF2B5EF4-FFF2-40B4-BE49-F238E27FC236}">
                <a16:creationId xmlns:a16="http://schemas.microsoft.com/office/drawing/2014/main" id="{CFFCC91F-5212-1249-E2DE-3A750582F143}"/>
              </a:ext>
            </a:extLst>
          </p:cNvPr>
          <p:cNvSpPr>
            <a:spLocks noGrp="1"/>
          </p:cNvSpPr>
          <p:nvPr>
            <p:ph type="sldNum" sz="quarter" idx="12"/>
          </p:nvPr>
        </p:nvSpPr>
        <p:spPr/>
        <p:txBody>
          <a:bodyPr/>
          <a:lstStyle/>
          <a:p>
            <a:fld id="{B5E798B7-8D25-B64F-8B34-20C0BE446AFF}" type="slidenum">
              <a:rPr lang="en-US" smtClean="0"/>
              <a:t>4</a:t>
            </a:fld>
            <a:endParaRPr lang="en-US" dirty="0"/>
          </a:p>
        </p:txBody>
      </p:sp>
      <p:sp>
        <p:nvSpPr>
          <p:cNvPr id="4" name="Title 3">
            <a:extLst>
              <a:ext uri="{FF2B5EF4-FFF2-40B4-BE49-F238E27FC236}">
                <a16:creationId xmlns:a16="http://schemas.microsoft.com/office/drawing/2014/main" id="{8DB975F0-C503-29FA-8EC1-218697E00B26}"/>
              </a:ext>
            </a:extLst>
          </p:cNvPr>
          <p:cNvSpPr>
            <a:spLocks noGrp="1"/>
          </p:cNvSpPr>
          <p:nvPr>
            <p:ph type="title"/>
          </p:nvPr>
        </p:nvSpPr>
        <p:spPr>
          <a:xfrm>
            <a:off x="838200" y="407507"/>
            <a:ext cx="9886025" cy="111421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b="1" dirty="0"/>
              <a:t>8 Principles</a:t>
            </a:r>
            <a:br>
              <a:rPr lang="en-AU" b="1" dirty="0"/>
            </a:br>
            <a:r>
              <a:rPr kumimoji="0" lang="en-US" sz="2400" b="0" i="0" u="none" strike="noStrike" kern="1200" cap="none" spc="0" normalizeH="0" baseline="0" noProof="0" dirty="0">
                <a:ln>
                  <a:noFill/>
                </a:ln>
                <a:solidFill>
                  <a:srgbClr val="342D8C"/>
                </a:solidFill>
                <a:effectLst/>
                <a:uLnTx/>
                <a:uFillTx/>
                <a:latin typeface="Roboto" panose="02000000000000000000" pitchFamily="2" charset="0"/>
                <a:ea typeface="Roboto" panose="02000000000000000000" pitchFamily="2" charset="0"/>
                <a:cs typeface="+mn-cs"/>
              </a:rPr>
              <a:t>For truthful, accurate and clear claims</a:t>
            </a:r>
            <a:endParaRPr lang="en-AU" b="1" dirty="0"/>
          </a:p>
        </p:txBody>
      </p:sp>
      <p:graphicFrame>
        <p:nvGraphicFramePr>
          <p:cNvPr id="11" name="Content Placeholder 2">
            <a:extLst>
              <a:ext uri="{FF2B5EF4-FFF2-40B4-BE49-F238E27FC236}">
                <a16:creationId xmlns:a16="http://schemas.microsoft.com/office/drawing/2014/main" id="{BE4B1339-4696-4E72-5255-157F75773C0B}"/>
              </a:ext>
            </a:extLst>
          </p:cNvPr>
          <p:cNvGraphicFramePr>
            <a:graphicFrameLocks/>
          </p:cNvGraphicFramePr>
          <p:nvPr/>
        </p:nvGraphicFramePr>
        <p:xfrm>
          <a:off x="2304736" y="1600006"/>
          <a:ext cx="7582528" cy="448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52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66FA17-381F-235C-A394-775536B67B61}"/>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3" name="Slide Number Placeholder 2">
            <a:extLst>
              <a:ext uri="{FF2B5EF4-FFF2-40B4-BE49-F238E27FC236}">
                <a16:creationId xmlns:a16="http://schemas.microsoft.com/office/drawing/2014/main" id="{DAFE9D53-A36F-56BC-D8EC-F973EC22C18E}"/>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5</a:t>
            </a:fld>
            <a:endParaRPr lang="en-US"/>
          </a:p>
        </p:txBody>
      </p:sp>
      <p:sp>
        <p:nvSpPr>
          <p:cNvPr id="4" name="Title 3">
            <a:extLst>
              <a:ext uri="{FF2B5EF4-FFF2-40B4-BE49-F238E27FC236}">
                <a16:creationId xmlns:a16="http://schemas.microsoft.com/office/drawing/2014/main" id="{EB80B76C-AD64-35ED-7BD8-1875AEF70F57}"/>
              </a:ext>
            </a:extLst>
          </p:cNvPr>
          <p:cNvSpPr>
            <a:spLocks noGrp="1"/>
          </p:cNvSpPr>
          <p:nvPr>
            <p:ph type="title"/>
          </p:nvPr>
        </p:nvSpPr>
        <p:spPr>
          <a:xfrm>
            <a:off x="838200" y="407507"/>
            <a:ext cx="10515600" cy="1114218"/>
          </a:xfrm>
        </p:spPr>
        <p:txBody>
          <a:bodyPr anchor="ctr">
            <a:normAutofit/>
          </a:bodyPr>
          <a:lstStyle/>
          <a:p>
            <a:r>
              <a:rPr lang="en-AU" b="1" dirty="0"/>
              <a:t>1. </a:t>
            </a:r>
            <a:r>
              <a:rPr lang="en-US" b="1" dirty="0"/>
              <a:t>Make accurate and truthful claims</a:t>
            </a:r>
            <a:br>
              <a:rPr lang="en-US" dirty="0"/>
            </a:br>
            <a:endParaRPr lang="en-AU" dirty="0"/>
          </a:p>
        </p:txBody>
      </p:sp>
      <p:graphicFrame>
        <p:nvGraphicFramePr>
          <p:cNvPr id="10" name="Content Placeholder 7">
            <a:extLst>
              <a:ext uri="{FF2B5EF4-FFF2-40B4-BE49-F238E27FC236}">
                <a16:creationId xmlns:a16="http://schemas.microsoft.com/office/drawing/2014/main" id="{B7B045BF-7DA8-E8AD-E22A-DB5F4594B4C6}"/>
              </a:ext>
            </a:extLst>
          </p:cNvPr>
          <p:cNvGraphicFramePr>
            <a:graphicFrameLocks noGrp="1"/>
          </p:cNvGraphicFramePr>
          <p:nvPr>
            <p:ph idx="1"/>
          </p:nvPr>
        </p:nvGraphicFramePr>
        <p:xfrm>
          <a:off x="838200" y="1728428"/>
          <a:ext cx="10835936" cy="434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02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BDC55-0D10-EF6D-B892-CC5B2BFFD9C0}"/>
              </a:ext>
            </a:extLst>
          </p:cNvPr>
          <p:cNvSpPr>
            <a:spLocks noGrp="1"/>
          </p:cNvSpPr>
          <p:nvPr>
            <p:ph type="title"/>
          </p:nvPr>
        </p:nvSpPr>
        <p:spPr>
          <a:xfrm>
            <a:off x="838200" y="407507"/>
            <a:ext cx="10515600" cy="1114218"/>
          </a:xfrm>
        </p:spPr>
        <p:txBody>
          <a:bodyPr anchor="ctr">
            <a:normAutofit/>
          </a:bodyPr>
          <a:lstStyle/>
          <a:p>
            <a:r>
              <a:rPr lang="en-AU" b="1" dirty="0"/>
              <a:t>2. Have evidence to back up your claims</a:t>
            </a:r>
          </a:p>
        </p:txBody>
      </p:sp>
      <p:pic>
        <p:nvPicPr>
          <p:cNvPr id="7" name="Content Placeholder 6" descr="Black fingerprints with one red fingerprint">
            <a:extLst>
              <a:ext uri="{FF2B5EF4-FFF2-40B4-BE49-F238E27FC236}">
                <a16:creationId xmlns:a16="http://schemas.microsoft.com/office/drawing/2014/main" id="{694D4E7F-13E8-FCE9-7688-269E34770B2B}"/>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172200" y="1825625"/>
            <a:ext cx="5181600" cy="4255135"/>
          </a:xfrm>
          <a:noFill/>
        </p:spPr>
      </p:pic>
      <p:sp>
        <p:nvSpPr>
          <p:cNvPr id="2" name="Footer Placeholder 1">
            <a:extLst>
              <a:ext uri="{FF2B5EF4-FFF2-40B4-BE49-F238E27FC236}">
                <a16:creationId xmlns:a16="http://schemas.microsoft.com/office/drawing/2014/main" id="{D48B2E5E-F22B-02B6-B640-7072636C1943}"/>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3" name="Slide Number Placeholder 2">
            <a:extLst>
              <a:ext uri="{FF2B5EF4-FFF2-40B4-BE49-F238E27FC236}">
                <a16:creationId xmlns:a16="http://schemas.microsoft.com/office/drawing/2014/main" id="{C81FB0F7-347F-A86C-B28F-7060F9EA75CF}"/>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6</a:t>
            </a:fld>
            <a:endParaRPr lang="en-US"/>
          </a:p>
        </p:txBody>
      </p:sp>
      <p:graphicFrame>
        <p:nvGraphicFramePr>
          <p:cNvPr id="11" name="Content Placeholder 2">
            <a:extLst>
              <a:ext uri="{FF2B5EF4-FFF2-40B4-BE49-F238E27FC236}">
                <a16:creationId xmlns:a16="http://schemas.microsoft.com/office/drawing/2014/main" id="{83BB954B-E511-3CB8-389A-5020E5EC01DA}"/>
              </a:ext>
            </a:extLst>
          </p:cNvPr>
          <p:cNvGraphicFramePr>
            <a:graphicFrameLocks noGrp="1"/>
          </p:cNvGraphicFramePr>
          <p:nvPr>
            <p:ph sz="half" idx="1"/>
          </p:nvPr>
        </p:nvGraphicFramePr>
        <p:xfrm>
          <a:off x="838200" y="1825625"/>
          <a:ext cx="5181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9389381D-B70E-E624-5B97-B4168B7C3A98}"/>
              </a:ext>
            </a:extLst>
          </p:cNvPr>
          <p:cNvGrpSpPr/>
          <p:nvPr/>
        </p:nvGrpSpPr>
        <p:grpSpPr>
          <a:xfrm>
            <a:off x="2241843" y="4865486"/>
            <a:ext cx="3777957" cy="1215274"/>
            <a:chOff x="1403642" y="1519612"/>
            <a:chExt cx="3777957" cy="1215274"/>
          </a:xfrm>
        </p:grpSpPr>
        <p:sp>
          <p:nvSpPr>
            <p:cNvPr id="16" name="Rectangle 15">
              <a:extLst>
                <a:ext uri="{FF2B5EF4-FFF2-40B4-BE49-F238E27FC236}">
                  <a16:creationId xmlns:a16="http://schemas.microsoft.com/office/drawing/2014/main" id="{C838CDE4-0A63-8D08-B495-91C98212A6C6}"/>
                </a:ext>
              </a:extLst>
            </p:cNvPr>
            <p:cNvSpPr/>
            <p:nvPr/>
          </p:nvSpPr>
          <p:spPr>
            <a:xfrm>
              <a:off x="1403642" y="1519612"/>
              <a:ext cx="3777957" cy="12152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847167DB-92A6-ADFE-7C56-7B36E7145FB7}"/>
                </a:ext>
              </a:extLst>
            </p:cNvPr>
            <p:cNvSpPr txBox="1"/>
            <p:nvPr/>
          </p:nvSpPr>
          <p:spPr>
            <a:xfrm>
              <a:off x="1403642" y="1519612"/>
              <a:ext cx="3777957" cy="12152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617" tIns="128617" rIns="128617" bIns="128617" numCol="1" spcCol="1270" anchor="ctr" anchorCtr="0">
              <a:noAutofit/>
            </a:bodyPr>
            <a:lstStyle/>
            <a:p>
              <a:pPr marL="0" lvl="0" indent="0" algn="l" defTabSz="666750">
                <a:lnSpc>
                  <a:spcPct val="100000"/>
                </a:lnSpc>
                <a:spcBef>
                  <a:spcPct val="0"/>
                </a:spcBef>
                <a:spcAft>
                  <a:spcPct val="35000"/>
                </a:spcAft>
                <a:buNone/>
              </a:pPr>
              <a:r>
                <a:rPr lang="en-AU" sz="1500" kern="1200" baseline="0" dirty="0">
                  <a:solidFill>
                    <a:schemeClr val="bg1"/>
                  </a:solidFill>
                </a:rPr>
                <a:t>If you are making a representation about a future matter, you must have, and be able to show, that you have reasonable grounds for making it. </a:t>
              </a:r>
              <a:endParaRPr lang="en-US" sz="1500" kern="1200" dirty="0">
                <a:solidFill>
                  <a:schemeClr val="bg1"/>
                </a:solidFill>
              </a:endParaRPr>
            </a:p>
          </p:txBody>
        </p:sp>
      </p:grpSp>
    </p:spTree>
    <p:extLst>
      <p:ext uri="{BB962C8B-B14F-4D97-AF65-F5344CB8AC3E}">
        <p14:creationId xmlns:p14="http://schemas.microsoft.com/office/powerpoint/2010/main" val="185211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9712-E03B-BF98-0BB5-8187C97F73AF}"/>
              </a:ext>
            </a:extLst>
          </p:cNvPr>
          <p:cNvSpPr>
            <a:spLocks noGrp="1"/>
          </p:cNvSpPr>
          <p:nvPr>
            <p:ph type="title"/>
          </p:nvPr>
        </p:nvSpPr>
        <p:spPr>
          <a:xfrm>
            <a:off x="838200" y="407507"/>
            <a:ext cx="10515600" cy="1114218"/>
          </a:xfrm>
        </p:spPr>
        <p:txBody>
          <a:bodyPr anchor="ctr">
            <a:normAutofit/>
          </a:bodyPr>
          <a:lstStyle/>
          <a:p>
            <a:r>
              <a:rPr lang="en-AU" b="1" dirty="0"/>
              <a:t>3. </a:t>
            </a:r>
            <a:r>
              <a:rPr lang="en-US" b="1" dirty="0"/>
              <a:t>Don’t leave out or hide important information</a:t>
            </a:r>
            <a:endParaRPr lang="en-AU" b="1" dirty="0"/>
          </a:p>
        </p:txBody>
      </p:sp>
      <p:sp>
        <p:nvSpPr>
          <p:cNvPr id="12" name="Text Placeholder 1">
            <a:extLst>
              <a:ext uri="{FF2B5EF4-FFF2-40B4-BE49-F238E27FC236}">
                <a16:creationId xmlns:a16="http://schemas.microsoft.com/office/drawing/2014/main" id="{543AA360-372A-BEA1-555C-DC1EECD09368}"/>
              </a:ext>
            </a:extLst>
          </p:cNvPr>
          <p:cNvSpPr>
            <a:spLocks noGrp="1"/>
          </p:cNvSpPr>
          <p:nvPr>
            <p:ph sz="half" idx="1"/>
          </p:nvPr>
        </p:nvSpPr>
        <p:spPr>
          <a:xfrm>
            <a:off x="813783" y="1971934"/>
            <a:ext cx="5181600" cy="1760954"/>
          </a:xfrm>
        </p:spPr>
        <p:txBody>
          <a:bodyPr>
            <a:normAutofit/>
          </a:bodyPr>
          <a:lstStyle/>
          <a:p>
            <a:pPr marL="0" indent="0">
              <a:buNone/>
            </a:pPr>
            <a:r>
              <a:rPr lang="en-US" dirty="0"/>
              <a:t>Consumers cannot make informed decisions if:</a:t>
            </a:r>
          </a:p>
          <a:p>
            <a:endParaRPr lang="en-US" dirty="0"/>
          </a:p>
          <a:p>
            <a:pPr marL="285750" indent="-285750">
              <a:buFont typeface="Arial" panose="020B0604020202020204" pitchFamily="34" charset="0"/>
              <a:buChar char="•"/>
            </a:pPr>
            <a:r>
              <a:rPr lang="en-US" dirty="0"/>
              <a:t>You don’t give them all the relevant information.</a:t>
            </a:r>
          </a:p>
          <a:p>
            <a:pPr marL="285750" indent="-285750">
              <a:buFont typeface="Arial" panose="020B0604020202020204" pitchFamily="34" charset="0"/>
              <a:buChar char="•"/>
            </a:pPr>
            <a:r>
              <a:rPr lang="en-US" dirty="0"/>
              <a:t>Important information is placed where they are unlikely to notice it.</a:t>
            </a:r>
          </a:p>
          <a:p>
            <a:pPr marL="285750" indent="-285750">
              <a:buFont typeface="Arial" panose="020B0604020202020204" pitchFamily="34" charset="0"/>
              <a:buChar char="•"/>
            </a:pPr>
            <a:endParaRPr lang="en-US" dirty="0"/>
          </a:p>
          <a:p>
            <a:endParaRPr lang="en-US" dirty="0"/>
          </a:p>
        </p:txBody>
      </p:sp>
      <p:pic>
        <p:nvPicPr>
          <p:cNvPr id="7" name="Content Placeholder 6">
            <a:extLst>
              <a:ext uri="{FF2B5EF4-FFF2-40B4-BE49-F238E27FC236}">
                <a16:creationId xmlns:a16="http://schemas.microsoft.com/office/drawing/2014/main" id="{F51C619E-E8B4-D6E9-0EA4-468CC740338E}"/>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172200" y="1825625"/>
            <a:ext cx="5181600" cy="4255135"/>
          </a:xfrm>
          <a:prstGeom prst="rect">
            <a:avLst/>
          </a:prstGeom>
          <a:noFill/>
        </p:spPr>
      </p:pic>
      <p:sp>
        <p:nvSpPr>
          <p:cNvPr id="5" name="Footer Placeholder 4">
            <a:extLst>
              <a:ext uri="{FF2B5EF4-FFF2-40B4-BE49-F238E27FC236}">
                <a16:creationId xmlns:a16="http://schemas.microsoft.com/office/drawing/2014/main" id="{7195D08A-230C-579F-A1CE-A74D4AAC7133}"/>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6" name="Slide Number Placeholder 5">
            <a:extLst>
              <a:ext uri="{FF2B5EF4-FFF2-40B4-BE49-F238E27FC236}">
                <a16:creationId xmlns:a16="http://schemas.microsoft.com/office/drawing/2014/main" id="{21EEF7C8-B27D-D82B-EDF7-52DE1B8A6326}"/>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7</a:t>
            </a:fld>
            <a:endParaRPr lang="en-US"/>
          </a:p>
        </p:txBody>
      </p:sp>
      <p:sp>
        <p:nvSpPr>
          <p:cNvPr id="10" name="TextBox 9">
            <a:extLst>
              <a:ext uri="{FF2B5EF4-FFF2-40B4-BE49-F238E27FC236}">
                <a16:creationId xmlns:a16="http://schemas.microsoft.com/office/drawing/2014/main" id="{B5C4D5A0-F5F0-B691-DA86-2956DF1F42C2}"/>
              </a:ext>
            </a:extLst>
          </p:cNvPr>
          <p:cNvSpPr txBox="1"/>
          <p:nvPr/>
        </p:nvSpPr>
        <p:spPr>
          <a:xfrm>
            <a:off x="10049523" y="6099365"/>
            <a:ext cx="1429305" cy="215444"/>
          </a:xfrm>
          <a:prstGeom prst="rect">
            <a:avLst/>
          </a:prstGeom>
          <a:noFill/>
        </p:spPr>
        <p:txBody>
          <a:bodyPr wrap="square" rtlCol="0">
            <a:spAutoFit/>
          </a:bodyPr>
          <a:lstStyle/>
          <a:p>
            <a:r>
              <a:rPr lang="en-AU" sz="800" dirty="0">
                <a:solidFill>
                  <a:schemeClr val="bg1"/>
                </a:solidFill>
              </a:rPr>
              <a:t>Image credit - Investopedia</a:t>
            </a:r>
          </a:p>
        </p:txBody>
      </p:sp>
      <p:sp>
        <p:nvSpPr>
          <p:cNvPr id="14" name="Rectangle: Rounded Corners 13">
            <a:extLst>
              <a:ext uri="{FF2B5EF4-FFF2-40B4-BE49-F238E27FC236}">
                <a16:creationId xmlns:a16="http://schemas.microsoft.com/office/drawing/2014/main" id="{1D1ED6D0-34E3-5898-8F00-E50EFF3C6219}"/>
              </a:ext>
            </a:extLst>
          </p:cNvPr>
          <p:cNvSpPr/>
          <p:nvPr/>
        </p:nvSpPr>
        <p:spPr>
          <a:xfrm>
            <a:off x="531735" y="4118425"/>
            <a:ext cx="5323643" cy="1550167"/>
          </a:xfrm>
          <a:prstGeom prst="roundRect">
            <a:avLst>
              <a:gd name="adj" fmla="val 10000"/>
            </a:avLst>
          </a:prstGeom>
          <a:solidFill>
            <a:schemeClr val="accent1">
              <a:lumMod val="20000"/>
              <a:lumOff val="80000"/>
            </a:schemeClr>
          </a:solidFill>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FD7F87BD-97D8-63E1-9A61-0EAA4A1F5B3B}"/>
              </a:ext>
            </a:extLst>
          </p:cNvPr>
          <p:cNvSpPr txBox="1"/>
          <p:nvPr/>
        </p:nvSpPr>
        <p:spPr>
          <a:xfrm>
            <a:off x="1781588" y="4270610"/>
            <a:ext cx="3937247" cy="1354217"/>
          </a:xfrm>
          <a:prstGeom prst="rect">
            <a:avLst/>
          </a:prstGeom>
          <a:noFill/>
        </p:spPr>
        <p:txBody>
          <a:bodyPr wrap="square" rtlCol="0">
            <a:spAutoFit/>
          </a:bodyPr>
          <a:lstStyle/>
          <a:p>
            <a:r>
              <a:rPr lang="en-US" sz="1400" dirty="0">
                <a:solidFill>
                  <a:schemeClr val="bg1"/>
                </a:solidFill>
              </a:rPr>
              <a:t>You cannot rely on disclaimers, disclosures or clarifications buried in small print, or otherwise not displayed prominently enough compared to your headline claim, as an excuse for making misleading environmental claims.</a:t>
            </a:r>
          </a:p>
          <a:p>
            <a:endParaRPr lang="en-AU" sz="1200" dirty="0"/>
          </a:p>
        </p:txBody>
      </p:sp>
      <p:pic>
        <p:nvPicPr>
          <p:cNvPr id="20" name="Graphic 19" descr="Warning with solid fill">
            <a:extLst>
              <a:ext uri="{FF2B5EF4-FFF2-40B4-BE49-F238E27FC236}">
                <a16:creationId xmlns:a16="http://schemas.microsoft.com/office/drawing/2014/main" id="{92B57436-CAA0-F23B-D77A-7F9976FF2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372" y="4341334"/>
            <a:ext cx="1104348" cy="1104348"/>
          </a:xfrm>
          <a:prstGeom prst="rect">
            <a:avLst/>
          </a:prstGeom>
        </p:spPr>
      </p:pic>
    </p:spTree>
    <p:extLst>
      <p:ext uri="{BB962C8B-B14F-4D97-AF65-F5344CB8AC3E}">
        <p14:creationId xmlns:p14="http://schemas.microsoft.com/office/powerpoint/2010/main" val="22236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Text Placeholder 1">
            <a:extLst>
              <a:ext uri="{FF2B5EF4-FFF2-40B4-BE49-F238E27FC236}">
                <a16:creationId xmlns:a16="http://schemas.microsoft.com/office/drawing/2014/main" id="{A5DDD829-D3E3-0086-1A32-62DD2EA12F26}"/>
              </a:ext>
            </a:extLst>
          </p:cNvPr>
          <p:cNvSpPr>
            <a:spLocks noGrp="1"/>
          </p:cNvSpPr>
          <p:nvPr>
            <p:ph type="body" sz="half" idx="2"/>
          </p:nvPr>
        </p:nvSpPr>
        <p:spPr>
          <a:xfrm>
            <a:off x="1032559" y="1965770"/>
            <a:ext cx="4246349" cy="3504156"/>
          </a:xfrm>
        </p:spPr>
        <p:txBody>
          <a:bodyPr/>
          <a:lstStyle/>
          <a:p>
            <a:endParaRPr lang="en-US" dirty="0"/>
          </a:p>
          <a:p>
            <a:r>
              <a:rPr lang="en-US" dirty="0"/>
              <a:t>Theoretical environmental benefits, which are not clearly explained, are likely to mislead consumers. </a:t>
            </a:r>
          </a:p>
          <a:p>
            <a:endParaRPr lang="en-US" dirty="0"/>
          </a:p>
          <a:p>
            <a:pPr marL="285750" indent="-285750">
              <a:buFont typeface="Arial" panose="020B0604020202020204" pitchFamily="34" charset="0"/>
              <a:buChar char="•"/>
            </a:pPr>
            <a:r>
              <a:rPr lang="en-US" dirty="0"/>
              <a:t>Are there are any conditions that need to be met or steps that need to be taken for your claim to be true?</a:t>
            </a:r>
          </a:p>
          <a:p>
            <a:endParaRPr lang="en-US" dirty="0"/>
          </a:p>
          <a:p>
            <a:pPr marL="285750" indent="-285750">
              <a:buFont typeface="Arial" panose="020B0604020202020204" pitchFamily="34" charset="0"/>
              <a:buChar char="•"/>
            </a:pPr>
            <a:r>
              <a:rPr lang="en-US" dirty="0"/>
              <a:t>If claims are only true in certain circumstances, you should explain this to consumers clearly and prominently.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0D8F7687-9E3F-E078-6935-BEF2C953E7D1}"/>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6" name="Slide Number Placeholder 5">
            <a:extLst>
              <a:ext uri="{FF2B5EF4-FFF2-40B4-BE49-F238E27FC236}">
                <a16:creationId xmlns:a16="http://schemas.microsoft.com/office/drawing/2014/main" id="{76009CFC-F5D5-860E-8D88-9510853482BF}"/>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8</a:t>
            </a:fld>
            <a:endParaRPr lang="en-US"/>
          </a:p>
        </p:txBody>
      </p:sp>
      <p:sp>
        <p:nvSpPr>
          <p:cNvPr id="2" name="Title 1">
            <a:extLst>
              <a:ext uri="{FF2B5EF4-FFF2-40B4-BE49-F238E27FC236}">
                <a16:creationId xmlns:a16="http://schemas.microsoft.com/office/drawing/2014/main" id="{B64E848B-AA20-2535-8D39-06B597948C1B}"/>
              </a:ext>
            </a:extLst>
          </p:cNvPr>
          <p:cNvSpPr>
            <a:spLocks noGrp="1"/>
          </p:cNvSpPr>
          <p:nvPr>
            <p:ph type="title"/>
          </p:nvPr>
        </p:nvSpPr>
        <p:spPr>
          <a:xfrm>
            <a:off x="838200" y="407507"/>
            <a:ext cx="10515600" cy="1114218"/>
          </a:xfrm>
        </p:spPr>
        <p:txBody>
          <a:bodyPr anchor="ctr">
            <a:normAutofit/>
          </a:bodyPr>
          <a:lstStyle/>
          <a:p>
            <a:r>
              <a:rPr lang="en-AU" b="1" dirty="0"/>
              <a:t>4. </a:t>
            </a:r>
            <a:r>
              <a:rPr lang="en-US" b="1" dirty="0"/>
              <a:t>Explain any conditions or qualifications on your claims </a:t>
            </a:r>
            <a:endParaRPr lang="en-AU" b="1" dirty="0"/>
          </a:p>
        </p:txBody>
      </p:sp>
      <p:pic>
        <p:nvPicPr>
          <p:cNvPr id="1030" name="Picture 6" descr="theoretically when I say theoretically, I meant &amp;quot;it should&amp;quot; - Dr  Evil Austin Powers | Make a Meme">
            <a:extLst>
              <a:ext uri="{FF2B5EF4-FFF2-40B4-BE49-F238E27FC236}">
                <a16:creationId xmlns:a16="http://schemas.microsoft.com/office/drawing/2014/main" id="{3141DEEA-273A-5AB5-F8F8-A46742DECC23}"/>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a:stretch/>
        </p:blipFill>
        <p:spPr bwMode="auto">
          <a:xfrm>
            <a:off x="5873665" y="1620754"/>
            <a:ext cx="5841508" cy="4541794"/>
          </a:xfrm>
          <a:prstGeom prst="rect">
            <a:avLst/>
          </a:prstGeom>
          <a:solidFill>
            <a:srgbClr val="FFFFFF"/>
          </a:solidFill>
        </p:spPr>
      </p:pic>
      <p:sp>
        <p:nvSpPr>
          <p:cNvPr id="11" name="TextBox 10">
            <a:extLst>
              <a:ext uri="{FF2B5EF4-FFF2-40B4-BE49-F238E27FC236}">
                <a16:creationId xmlns:a16="http://schemas.microsoft.com/office/drawing/2014/main" id="{EA00E46C-3240-CAD0-F3D7-86EAE6EA44D9}"/>
              </a:ext>
            </a:extLst>
          </p:cNvPr>
          <p:cNvSpPr txBox="1"/>
          <p:nvPr/>
        </p:nvSpPr>
        <p:spPr>
          <a:xfrm>
            <a:off x="10191565" y="6173055"/>
            <a:ext cx="1651414" cy="215444"/>
          </a:xfrm>
          <a:prstGeom prst="rect">
            <a:avLst/>
          </a:prstGeom>
          <a:noFill/>
        </p:spPr>
        <p:txBody>
          <a:bodyPr wrap="none" rtlCol="0">
            <a:spAutoFit/>
          </a:bodyPr>
          <a:lstStyle/>
          <a:p>
            <a:r>
              <a:rPr lang="en-AU" sz="800" dirty="0">
                <a:solidFill>
                  <a:schemeClr val="bg1"/>
                </a:solidFill>
              </a:rPr>
              <a:t>Image credit – makeameme.org</a:t>
            </a:r>
          </a:p>
        </p:txBody>
      </p:sp>
    </p:spTree>
    <p:extLst>
      <p:ext uri="{BB962C8B-B14F-4D97-AF65-F5344CB8AC3E}">
        <p14:creationId xmlns:p14="http://schemas.microsoft.com/office/powerpoint/2010/main" val="8106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4272A3-7918-DF28-B28A-F06AA1172A67}"/>
              </a:ext>
            </a:extLst>
          </p:cNvPr>
          <p:cNvSpPr>
            <a:spLocks noGrp="1"/>
          </p:cNvSpPr>
          <p:nvPr>
            <p:ph type="title"/>
          </p:nvPr>
        </p:nvSpPr>
        <p:spPr>
          <a:xfrm>
            <a:off x="838200" y="407507"/>
            <a:ext cx="10515600" cy="1114218"/>
          </a:xfrm>
        </p:spPr>
        <p:txBody>
          <a:bodyPr anchor="ctr">
            <a:normAutofit/>
          </a:bodyPr>
          <a:lstStyle/>
          <a:p>
            <a:r>
              <a:rPr lang="en-US" b="1" dirty="0"/>
              <a:t>5. Avoid broad and unqualified claims </a:t>
            </a:r>
            <a:endParaRPr lang="en-AU" b="1" dirty="0"/>
          </a:p>
        </p:txBody>
      </p:sp>
      <p:pic>
        <p:nvPicPr>
          <p:cNvPr id="2052" name="Picture 4" descr="100% pure tag - Vectorjunky - Free Vectors, Icons, Logos and More">
            <a:extLst>
              <a:ext uri="{FF2B5EF4-FFF2-40B4-BE49-F238E27FC236}">
                <a16:creationId xmlns:a16="http://schemas.microsoft.com/office/drawing/2014/main" id="{1D0245E6-9CDC-44E4-5C9B-A0884EBD06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7120403" y="1709954"/>
            <a:ext cx="4233396" cy="4255135"/>
          </a:xfrm>
          <a:prstGeom prst="rect">
            <a:avLst/>
          </a:prstGeom>
          <a:solidFill>
            <a:srgbClr val="FFFFFF"/>
          </a:solidFill>
        </p:spPr>
      </p:pic>
      <p:sp>
        <p:nvSpPr>
          <p:cNvPr id="3" name="Footer Placeholder 2">
            <a:extLst>
              <a:ext uri="{FF2B5EF4-FFF2-40B4-BE49-F238E27FC236}">
                <a16:creationId xmlns:a16="http://schemas.microsoft.com/office/drawing/2014/main" id="{325C089F-CDAF-BFC0-991C-09683F1E20DD}"/>
              </a:ext>
            </a:extLst>
          </p:cNvPr>
          <p:cNvSpPr>
            <a:spLocks noGrp="1"/>
          </p:cNvSpPr>
          <p:nvPr>
            <p:ph type="ftr" sz="quarter" idx="11"/>
          </p:nvPr>
        </p:nvSpPr>
        <p:spPr>
          <a:xfrm>
            <a:off x="1254362" y="6162548"/>
            <a:ext cx="6794863" cy="367200"/>
          </a:xfrm>
        </p:spPr>
        <p:txBody>
          <a:bodyPr anchor="ctr">
            <a:normAutofit/>
          </a:bodyPr>
          <a:lstStyle/>
          <a:p>
            <a:pPr>
              <a:spcAft>
                <a:spcPts val="600"/>
              </a:spcAft>
            </a:pPr>
            <a:r>
              <a:rPr lang="en-US" dirty="0"/>
              <a:t>ACCC – Guidance for making environmental claims</a:t>
            </a:r>
          </a:p>
        </p:txBody>
      </p:sp>
      <p:sp>
        <p:nvSpPr>
          <p:cNvPr id="4" name="Slide Number Placeholder 3">
            <a:extLst>
              <a:ext uri="{FF2B5EF4-FFF2-40B4-BE49-F238E27FC236}">
                <a16:creationId xmlns:a16="http://schemas.microsoft.com/office/drawing/2014/main" id="{CA5B34AD-DD2D-D457-B449-EB5316270FF1}"/>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9</a:t>
            </a:fld>
            <a:endParaRPr lang="en-US"/>
          </a:p>
        </p:txBody>
      </p:sp>
      <p:graphicFrame>
        <p:nvGraphicFramePr>
          <p:cNvPr id="7" name="Diagram 6">
            <a:extLst>
              <a:ext uri="{FF2B5EF4-FFF2-40B4-BE49-F238E27FC236}">
                <a16:creationId xmlns:a16="http://schemas.microsoft.com/office/drawing/2014/main" id="{F7CCF361-691E-2568-8D1D-4076E33BF32A}"/>
              </a:ext>
            </a:extLst>
          </p:cNvPr>
          <p:cNvGraphicFramePr/>
          <p:nvPr/>
        </p:nvGraphicFramePr>
        <p:xfrm>
          <a:off x="838201" y="1995915"/>
          <a:ext cx="6109942" cy="3692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2B9882A-3379-B7F8-ED34-338F9A04429F}"/>
              </a:ext>
            </a:extLst>
          </p:cNvPr>
          <p:cNvSpPr txBox="1"/>
          <p:nvPr/>
        </p:nvSpPr>
        <p:spPr>
          <a:xfrm>
            <a:off x="8535509" y="5580636"/>
            <a:ext cx="2041865" cy="215444"/>
          </a:xfrm>
          <a:prstGeom prst="rect">
            <a:avLst/>
          </a:prstGeom>
          <a:noFill/>
        </p:spPr>
        <p:txBody>
          <a:bodyPr wrap="square" rtlCol="0">
            <a:spAutoFit/>
          </a:bodyPr>
          <a:lstStyle/>
          <a:p>
            <a:r>
              <a:rPr lang="en-AU" sz="800" dirty="0">
                <a:solidFill>
                  <a:schemeClr val="bg1"/>
                </a:solidFill>
              </a:rPr>
              <a:t>Image credit – Shutterstock.com</a:t>
            </a:r>
          </a:p>
        </p:txBody>
      </p:sp>
    </p:spTree>
    <p:extLst>
      <p:ext uri="{BB962C8B-B14F-4D97-AF65-F5344CB8AC3E}">
        <p14:creationId xmlns:p14="http://schemas.microsoft.com/office/powerpoint/2010/main" val="3858448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WE-PowerPoint-Template_16-9.potx  -  Read-Only" id="{035455E8-DBF1-440E-A006-77E5135DCE45}" vid="{C089EDB0-A82C-428B-8878-E1935CF3FC8E}"/>
    </a:ext>
  </a:extLst>
</a:theme>
</file>

<file path=ppt/theme/theme3.xml><?xml version="1.0" encoding="utf-8"?>
<a:theme xmlns:a="http://schemas.openxmlformats.org/drawingml/2006/main" name="DA2434_0416_Masterbrand_powerpoint">
  <a:themeElements>
    <a:clrScheme name="Markets">
      <a:dk1>
        <a:srgbClr val="776F65"/>
      </a:dk1>
      <a:lt1>
        <a:srgbClr val="333333"/>
      </a:lt1>
      <a:dk2>
        <a:srgbClr val="165788"/>
      </a:dk2>
      <a:lt2>
        <a:srgbClr val="FFFFFF"/>
      </a:lt2>
      <a:accent1>
        <a:srgbClr val="003150"/>
      </a:accent1>
      <a:accent2>
        <a:srgbClr val="B7D2E3"/>
      </a:accent2>
      <a:accent3>
        <a:srgbClr val="0083BE"/>
      </a:accent3>
      <a:accent4>
        <a:srgbClr val="D6E342"/>
      </a:accent4>
      <a:accent5>
        <a:srgbClr val="93B1CC"/>
      </a:accent5>
      <a:accent6>
        <a:srgbClr val="A8B400"/>
      </a:accent6>
      <a:hlink>
        <a:srgbClr val="404A29"/>
      </a:hlink>
      <a:folHlink>
        <a:srgbClr val="404A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WE-PowerPoint-Template_16-9.potx  -  Read-Only" id="{035455E8-DBF1-440E-A006-77E5135DCE45}" vid="{61E260C0-32BB-4BB0-93D0-89C1CC27E4D3}"/>
    </a:ext>
  </a:extLst>
</a:theme>
</file>

<file path=ppt/theme/theme4.xml><?xml version="1.0" encoding="utf-8"?>
<a:theme xmlns:a="http://schemas.openxmlformats.org/drawingml/2006/main" name="Light Background">
  <a:themeElements>
    <a:clrScheme name="Markets">
      <a:dk1>
        <a:srgbClr val="776F65"/>
      </a:dk1>
      <a:lt1>
        <a:srgbClr val="333333"/>
      </a:lt1>
      <a:dk2>
        <a:srgbClr val="165788"/>
      </a:dk2>
      <a:lt2>
        <a:srgbClr val="FFFFFF"/>
      </a:lt2>
      <a:accent1>
        <a:srgbClr val="003150"/>
      </a:accent1>
      <a:accent2>
        <a:srgbClr val="B7D2E3"/>
      </a:accent2>
      <a:accent3>
        <a:srgbClr val="0083BE"/>
      </a:accent3>
      <a:accent4>
        <a:srgbClr val="D6E342"/>
      </a:accent4>
      <a:accent5>
        <a:srgbClr val="93B1CC"/>
      </a:accent5>
      <a:accent6>
        <a:srgbClr val="A8B400"/>
      </a:accent6>
      <a:hlink>
        <a:srgbClr val="404A29"/>
      </a:hlink>
      <a:folHlink>
        <a:srgbClr val="404A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WE-PowerPoint-Template_16-9.potx  -  Read-Only" id="{035455E8-DBF1-440E-A006-77E5135DCE45}" vid="{1E854486-A359-48E2-93E3-70BB439C85E9}"/>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C_106857_Coe_01" id="{2310FAFC-8A13-2B45-B89C-76B3F3117E83}" vid="{ED047363-0702-3D41-A1FB-432CA8FDED5C}"/>
    </a:ext>
  </a:extLst>
</a:theme>
</file>

<file path=ppt/theme/theme6.xml><?xml version="1.0" encoding="utf-8"?>
<a:theme xmlns:a="http://schemas.openxmlformats.org/drawingml/2006/main" name="ACCC">
  <a:themeElements>
    <a:clrScheme name="ACCC">
      <a:dk1>
        <a:sysClr val="windowText" lastClr="000000"/>
      </a:dk1>
      <a:lt1>
        <a:sysClr val="window" lastClr="FFFFFF"/>
      </a:lt1>
      <a:dk2>
        <a:srgbClr val="131838"/>
      </a:dk2>
      <a:lt2>
        <a:srgbClr val="D5D6D2"/>
      </a:lt2>
      <a:accent1>
        <a:srgbClr val="342D8C"/>
      </a:accent1>
      <a:accent2>
        <a:srgbClr val="1CCFC9"/>
      </a:accent2>
      <a:accent3>
        <a:srgbClr val="38862E"/>
      </a:accent3>
      <a:accent4>
        <a:srgbClr val="D5A70B"/>
      </a:accent4>
      <a:accent5>
        <a:srgbClr val="E85D72"/>
      </a:accent5>
      <a:accent6>
        <a:srgbClr val="008098"/>
      </a:accent6>
      <a:hlink>
        <a:srgbClr val="0000FF"/>
      </a:hlink>
      <a:folHlink>
        <a:srgbClr val="800080"/>
      </a:folHlink>
    </a:clrScheme>
    <a:fontScheme name="ACCC">
      <a:majorFont>
        <a:latin typeface="Bitter"/>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80EA7EC-864C-4516-AD66-38718002C546}" vid="{FBE35018-E774-4B68-A598-174EC5DABFE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C52991161924DA2ECF224AAE0123E" ma:contentTypeVersion="10" ma:contentTypeDescription="Create a new document." ma:contentTypeScope="" ma:versionID="19468b6b0a855b23f92a08a8703fe2d3">
  <xsd:schema xmlns:xsd="http://www.w3.org/2001/XMLSchema" xmlns:xs="http://www.w3.org/2001/XMLSchema" xmlns:p="http://schemas.microsoft.com/office/2006/metadata/properties" xmlns:ns3="bd3d12af-1d7c-43d0-b0bc-d33330a1e370" targetNamespace="http://schemas.microsoft.com/office/2006/metadata/properties" ma:root="true" ma:fieldsID="7159378db61e47a16159524bdefad0a9" ns3:_="">
    <xsd:import namespace="bd3d12af-1d7c-43d0-b0bc-d33330a1e3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d12af-1d7c-43d0-b0bc-d33330a1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D6A9A9-8537-4773-9FDB-7F8D71B89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d12af-1d7c-43d0-b0bc-d33330a1e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57517-27DF-449B-824B-DB282F8A63F0}">
  <ds:schemaRefs>
    <ds:schemaRef ds:uri="http://schemas.microsoft.com/sharepoint/v3/contenttype/forms"/>
  </ds:schemaRefs>
</ds:datastoreItem>
</file>

<file path=customXml/itemProps3.xml><?xml version="1.0" encoding="utf-8"?>
<ds:datastoreItem xmlns:ds="http://schemas.openxmlformats.org/officeDocument/2006/customXml" ds:itemID="{0341DEFE-2C62-4C8A-BC83-2F245301A440}">
  <ds:schemaRef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bd3d12af-1d7c-43d0-b0bc-d33330a1e370"/>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11684</TotalTime>
  <Words>906</Words>
  <Application>Microsoft Macintosh PowerPoint</Application>
  <PresentationFormat>Widescreen</PresentationFormat>
  <Paragraphs>126</Paragraphs>
  <Slides>17</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Arial</vt:lpstr>
      <vt:lpstr>Bitter</vt:lpstr>
      <vt:lpstr>Bitter Medium</vt:lpstr>
      <vt:lpstr>Calibri</vt:lpstr>
      <vt:lpstr>Calibri Light</vt:lpstr>
      <vt:lpstr>Roboto</vt:lpstr>
      <vt:lpstr>Roboto Medium</vt:lpstr>
      <vt:lpstr>Office Theme</vt:lpstr>
      <vt:lpstr>Custom Design</vt:lpstr>
      <vt:lpstr>DA2434_0416_Masterbrand_powerpoint</vt:lpstr>
      <vt:lpstr>Light Background</vt:lpstr>
      <vt:lpstr>1_Office Theme</vt:lpstr>
      <vt:lpstr>ACCC</vt:lpstr>
      <vt:lpstr>PowerPoint Presentation</vt:lpstr>
      <vt:lpstr>Today’s speaker</vt:lpstr>
      <vt:lpstr>Guidance for businesses making environmental claims</vt:lpstr>
      <vt:lpstr>8 Principles For truthful, accurate and clear claims</vt:lpstr>
      <vt:lpstr>1. Make accurate and truthful claims </vt:lpstr>
      <vt:lpstr>2. Have evidence to back up your claims</vt:lpstr>
      <vt:lpstr>3. Don’t leave out or hide important information</vt:lpstr>
      <vt:lpstr>4. Explain any conditions or qualifications on your claims </vt:lpstr>
      <vt:lpstr>5. Avoid broad and unqualified claims </vt:lpstr>
      <vt:lpstr>6. Use clear and easy-to-understand language </vt:lpstr>
      <vt:lpstr>7. Visual elements should not give the wrong impression</vt:lpstr>
      <vt:lpstr>8. Be direct and open about your sustainability transition</vt:lpstr>
      <vt:lpstr>Feedback from the consultation</vt:lpstr>
      <vt:lpstr>Other key points raised during the consultation</vt:lpstr>
      <vt:lpstr>If you would like to discuss anything further with us we are…</vt:lpstr>
      <vt:lpstr>Questions &amp; Answers</vt:lpstr>
      <vt:lpstr>Stay in touch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Gertsakis</dc:creator>
  <cp:lastModifiedBy>rose read</cp:lastModifiedBy>
  <cp:revision>119</cp:revision>
  <cp:lastPrinted>2021-03-26T03:48:33Z</cp:lastPrinted>
  <dcterms:created xsi:type="dcterms:W3CDTF">2021-03-25T04:24:08Z</dcterms:created>
  <dcterms:modified xsi:type="dcterms:W3CDTF">2023-10-17T12:02:38Z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0x0101007AEC52991161924DA2ECF224AAE0123E</vt:lpwstr>
  </property>
  <property fmtid="{D5CDD505-2E9C-101B-9397-08002B2CF9AE}" pid="3" name="MSIP_Label_51a6c3db-1667-4f49-995a-8b9973972958_Enabled">
    <vt:lpwstr>true</vt:lpwstr>
  </property>
  <property fmtid="{D5CDD505-2E9C-101B-9397-08002B2CF9AE}" pid="4" name="MSIP_Label_51a6c3db-1667-4f49-995a-8b9973972958_SetDate">
    <vt:lpwstr>2021-04-22T01:21:55Z</vt:lpwstr>
  </property>
  <property fmtid="{D5CDD505-2E9C-101B-9397-08002B2CF9AE}" pid="5" name="MSIP_Label_51a6c3db-1667-4f49-995a-8b9973972958_Method">
    <vt:lpwstr>Standard</vt:lpwstr>
  </property>
  <property fmtid="{D5CDD505-2E9C-101B-9397-08002B2CF9AE}" pid="6" name="MSIP_Label_51a6c3db-1667-4f49-995a-8b9973972958_Name">
    <vt:lpwstr>UTS-Internal</vt:lpwstr>
  </property>
  <property fmtid="{D5CDD505-2E9C-101B-9397-08002B2CF9AE}" pid="7" name="MSIP_Label_51a6c3db-1667-4f49-995a-8b9973972958_SiteId">
    <vt:lpwstr>e8911c26-cf9f-4a9c-878e-527807be8791</vt:lpwstr>
  </property>
  <property fmtid="{D5CDD505-2E9C-101B-9397-08002B2CF9AE}" pid="8" name="MSIP_Label_51a6c3db-1667-4f49-995a-8b9973972958_ActionId">
    <vt:lpwstr>15cde024-a43c-4116-911d-b47997419e9d</vt:lpwstr>
  </property>
  <property fmtid="{D5CDD505-2E9C-101B-9397-08002B2CF9AE}" pid="9" name="MSIP_Label_51a6c3db-1667-4f49-995a-8b9973972958_ContentBits">
    <vt:lpwstr>0</vt:lpwstr>
  </property>
</Properties>
</file>